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 id="2147483722" r:id="rId5"/>
  </p:sldMasterIdLst>
  <p:notesMasterIdLst>
    <p:notesMasterId r:id="rId34"/>
  </p:notesMasterIdLst>
  <p:handoutMasterIdLst>
    <p:handoutMasterId r:id="rId35"/>
  </p:handoutMasterIdLst>
  <p:sldIdLst>
    <p:sldId id="1452" r:id="rId6"/>
    <p:sldId id="1458" r:id="rId7"/>
    <p:sldId id="1486" r:id="rId8"/>
    <p:sldId id="1501" r:id="rId9"/>
    <p:sldId id="1465" r:id="rId10"/>
    <p:sldId id="1466" r:id="rId11"/>
    <p:sldId id="1509" r:id="rId12"/>
    <p:sldId id="1514" r:id="rId13"/>
    <p:sldId id="1512" r:id="rId14"/>
    <p:sldId id="1522" r:id="rId15"/>
    <p:sldId id="1518" r:id="rId16"/>
    <p:sldId id="1511" r:id="rId17"/>
    <p:sldId id="1519" r:id="rId18"/>
    <p:sldId id="1510" r:id="rId19"/>
    <p:sldId id="1520" r:id="rId20"/>
    <p:sldId id="1521" r:id="rId21"/>
    <p:sldId id="1530" r:id="rId22"/>
    <p:sldId id="1523" r:id="rId23"/>
    <p:sldId id="1524" r:id="rId24"/>
    <p:sldId id="1525" r:id="rId25"/>
    <p:sldId id="1526" r:id="rId26"/>
    <p:sldId id="1498" r:id="rId27"/>
    <p:sldId id="1529" r:id="rId28"/>
    <p:sldId id="1505" r:id="rId29"/>
    <p:sldId id="1489" r:id="rId30"/>
    <p:sldId id="1490" r:id="rId31"/>
    <p:sldId id="1491" r:id="rId32"/>
    <p:sldId id="15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626610-471E-061E-F277-717A7F50AF8D}" name="Nelė Šimoliūnė" initials="NŠ" userId="S::Nele.Simoliune@tetas.lt::48f27a70-d3f5-467d-ab78-652df393bd19" providerId="AD"/>
  <p188:author id="{44539A6B-76C3-7A92-7E60-4D7D812BBCF8}" name="Ieva Kuode" initials="IK" userId="S::ieva.kuode@epsog.lt::c0c40868-15e2-4e78-ad42-542e84b07068" providerId="AD"/>
  <p188:author id="{3D67FD86-AEA7-FEBE-EA85-C5F74DB7129C}" name="Anželika Slimanavičienė" initials="AS" userId="S::a.slimanaviciene@ad.viko.lt::16341c03-46f0-40ca-aee3-3a3ab67eb1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Inga Bertašienė" initials="IB" lastIdx="2" clrIdx="2">
    <p:extLst>
      <p:ext uri="{19B8F6BF-5375-455C-9EA6-DF929625EA0E}">
        <p15:presenceInfo xmlns:p15="http://schemas.microsoft.com/office/powerpoint/2012/main" userId="S-1-5-21-3229881607-1587739854-2126077429-237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60"/>
    <a:srgbClr val="005BAA"/>
    <a:srgbClr val="00C2F3"/>
    <a:srgbClr val="2B398B"/>
    <a:srgbClr val="EF4056"/>
    <a:srgbClr val="2E3642"/>
    <a:srgbClr val="625659"/>
    <a:srgbClr val="87CDF0"/>
    <a:srgbClr val="6BC17F"/>
    <a:srgbClr val="00B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90"/>
    <p:restoredTop sz="65818" autoAdjust="0"/>
  </p:normalViewPr>
  <p:slideViewPr>
    <p:cSldViewPr snapToGrid="0">
      <p:cViewPr varScale="1">
        <p:scale>
          <a:sx n="114" d="100"/>
          <a:sy n="114" d="100"/>
        </p:scale>
        <p:origin x="720" y="114"/>
      </p:cViewPr>
      <p:guideLst/>
    </p:cSldViewPr>
  </p:slideViewPr>
  <p:notesTextViewPr>
    <p:cViewPr>
      <p:scale>
        <a:sx n="1" d="1"/>
        <a:sy n="1" d="1"/>
      </p:scale>
      <p:origin x="0" y="0"/>
    </p:cViewPr>
  </p:notesTextViewPr>
  <p:notesViewPr>
    <p:cSldViewPr snapToGrid="0">
      <p:cViewPr varScale="1">
        <p:scale>
          <a:sx n="125" d="100"/>
          <a:sy n="125" d="100"/>
        </p:scale>
        <p:origin x="3552" y="1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mutė Semėnienė" userId="8033d6d7-9ff7-4a14-98d9-3bbdca2fa277" providerId="ADAL" clId="{CB1A7745-3CB8-400E-BD51-6EA7CF2A4C07}"/>
    <pc:docChg chg="undo addSld delSld modSld sldOrd">
      <pc:chgData name="Laimutė Semėnienė" userId="8033d6d7-9ff7-4a14-98d9-3bbdca2fa277" providerId="ADAL" clId="{CB1A7745-3CB8-400E-BD51-6EA7CF2A4C07}" dt="2025-05-22T12:10:40.618" v="133" actId="20577"/>
      <pc:docMkLst>
        <pc:docMk/>
      </pc:docMkLst>
      <pc:sldChg chg="add del">
        <pc:chgData name="Laimutė Semėnienė" userId="8033d6d7-9ff7-4a14-98d9-3bbdca2fa277" providerId="ADAL" clId="{CB1A7745-3CB8-400E-BD51-6EA7CF2A4C07}" dt="2025-05-22T11:35:15.148" v="2" actId="2696"/>
        <pc:sldMkLst>
          <pc:docMk/>
          <pc:sldMk cId="731538187" sldId="1497"/>
        </pc:sldMkLst>
      </pc:sldChg>
      <pc:sldChg chg="del">
        <pc:chgData name="Laimutė Semėnienė" userId="8033d6d7-9ff7-4a14-98d9-3bbdca2fa277" providerId="ADAL" clId="{CB1A7745-3CB8-400E-BD51-6EA7CF2A4C07}" dt="2025-05-22T11:35:15.156" v="3" actId="2696"/>
        <pc:sldMkLst>
          <pc:docMk/>
          <pc:sldMk cId="3635774696" sldId="1499"/>
        </pc:sldMkLst>
      </pc:sldChg>
      <pc:sldChg chg="ord">
        <pc:chgData name="Laimutė Semėnienė" userId="8033d6d7-9ff7-4a14-98d9-3bbdca2fa277" providerId="ADAL" clId="{CB1A7745-3CB8-400E-BD51-6EA7CF2A4C07}" dt="2025-05-22T11:58:22.532" v="48"/>
        <pc:sldMkLst>
          <pc:docMk/>
          <pc:sldMk cId="1972065232" sldId="1510"/>
        </pc:sldMkLst>
      </pc:sldChg>
      <pc:sldChg chg="ord">
        <pc:chgData name="Laimutė Semėnienė" userId="8033d6d7-9ff7-4a14-98d9-3bbdca2fa277" providerId="ADAL" clId="{CB1A7745-3CB8-400E-BD51-6EA7CF2A4C07}" dt="2025-05-22T11:54:23.039" v="46"/>
        <pc:sldMkLst>
          <pc:docMk/>
          <pc:sldMk cId="2856071114" sldId="1511"/>
        </pc:sldMkLst>
      </pc:sldChg>
      <pc:sldChg chg="ord">
        <pc:chgData name="Laimutė Semėnienė" userId="8033d6d7-9ff7-4a14-98d9-3bbdca2fa277" providerId="ADAL" clId="{CB1A7745-3CB8-400E-BD51-6EA7CF2A4C07}" dt="2025-05-22T11:54:10.958" v="45"/>
        <pc:sldMkLst>
          <pc:docMk/>
          <pc:sldMk cId="3566857624" sldId="1518"/>
        </pc:sldMkLst>
      </pc:sldChg>
      <pc:sldChg chg="ord">
        <pc:chgData name="Laimutė Semėnienė" userId="8033d6d7-9ff7-4a14-98d9-3bbdca2fa277" providerId="ADAL" clId="{CB1A7745-3CB8-400E-BD51-6EA7CF2A4C07}" dt="2025-05-22T11:58:03.556" v="47"/>
        <pc:sldMkLst>
          <pc:docMk/>
          <pc:sldMk cId="2823177212" sldId="1519"/>
        </pc:sldMkLst>
      </pc:sldChg>
      <pc:sldChg chg="modSp ord">
        <pc:chgData name="Laimutė Semėnienė" userId="8033d6d7-9ff7-4a14-98d9-3bbdca2fa277" providerId="ADAL" clId="{CB1A7745-3CB8-400E-BD51-6EA7CF2A4C07}" dt="2025-05-22T12:10:40.618" v="133" actId="20577"/>
        <pc:sldMkLst>
          <pc:docMk/>
          <pc:sldMk cId="3523896641" sldId="1522"/>
        </pc:sldMkLst>
        <pc:spChg chg="mod">
          <ac:chgData name="Laimutė Semėnienė" userId="8033d6d7-9ff7-4a14-98d9-3bbdca2fa277" providerId="ADAL" clId="{CB1A7745-3CB8-400E-BD51-6EA7CF2A4C07}" dt="2025-05-22T12:10:40.618" v="133" actId="20577"/>
          <ac:spMkLst>
            <pc:docMk/>
            <pc:sldMk cId="3523896641" sldId="1522"/>
            <ac:spMk id="2" creationId="{3F25499A-DABF-A939-9F03-D17FC6830496}"/>
          </ac:spMkLst>
        </pc:spChg>
        <pc:spChg chg="mod">
          <ac:chgData name="Laimutė Semėnienė" userId="8033d6d7-9ff7-4a14-98d9-3bbdca2fa277" providerId="ADAL" clId="{CB1A7745-3CB8-400E-BD51-6EA7CF2A4C07}" dt="2025-05-22T12:05:24.460" v="81" actId="20577"/>
          <ac:spMkLst>
            <pc:docMk/>
            <pc:sldMk cId="3523896641" sldId="1522"/>
            <ac:spMk id="3" creationId="{E01D95A6-AB93-2BAF-6287-BEDDE6895EC7}"/>
          </ac:spMkLst>
        </pc:spChg>
      </pc:sldChg>
      <pc:sldChg chg="modSp">
        <pc:chgData name="Laimutė Semėnienė" userId="8033d6d7-9ff7-4a14-98d9-3bbdca2fa277" providerId="ADAL" clId="{CB1A7745-3CB8-400E-BD51-6EA7CF2A4C07}" dt="2025-05-22T12:08:54.312" v="131" actId="20577"/>
        <pc:sldMkLst>
          <pc:docMk/>
          <pc:sldMk cId="1738869934" sldId="1524"/>
        </pc:sldMkLst>
        <pc:spChg chg="mod">
          <ac:chgData name="Laimutė Semėnienė" userId="8033d6d7-9ff7-4a14-98d9-3bbdca2fa277" providerId="ADAL" clId="{CB1A7745-3CB8-400E-BD51-6EA7CF2A4C07}" dt="2025-05-22T12:08:54.312" v="131" actId="20577"/>
          <ac:spMkLst>
            <pc:docMk/>
            <pc:sldMk cId="1738869934" sldId="1524"/>
            <ac:spMk id="11" creationId="{4E5D9E5F-95C4-4F3D-9326-C69EA73746FE}"/>
          </ac:spMkLst>
        </pc:spChg>
      </pc:sldChg>
      <pc:sldChg chg="modSp add">
        <pc:chgData name="Laimutė Semėnienė" userId="8033d6d7-9ff7-4a14-98d9-3bbdca2fa277" providerId="ADAL" clId="{CB1A7745-3CB8-400E-BD51-6EA7CF2A4C07}" dt="2025-05-22T12:07:00.925" v="125" actId="20577"/>
        <pc:sldMkLst>
          <pc:docMk/>
          <pc:sldMk cId="2746153234" sldId="1530"/>
        </pc:sldMkLst>
        <pc:spChg chg="mod">
          <ac:chgData name="Laimutė Semėnienė" userId="8033d6d7-9ff7-4a14-98d9-3bbdca2fa277" providerId="ADAL" clId="{CB1A7745-3CB8-400E-BD51-6EA7CF2A4C07}" dt="2025-05-22T12:07:00.925" v="125" actId="20577"/>
          <ac:spMkLst>
            <pc:docMk/>
            <pc:sldMk cId="2746153234" sldId="1530"/>
            <ac:spMk id="2" creationId="{3F25499A-DABF-A939-9F03-D17FC683049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6D13E5-4CEC-3A4A-8E5D-AFCEE7512EEC}" type="slidenum">
              <a:t>‹#›</a:t>
            </a:fld>
            <a:endParaRPr lang="en-US"/>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a:p>
        </p:txBody>
      </p:sp>
    </p:spTree>
    <p:extLst>
      <p:ext uri="{BB962C8B-B14F-4D97-AF65-F5344CB8AC3E}">
        <p14:creationId xmlns:p14="http://schemas.microsoft.com/office/powerpoint/2010/main" val="369250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a:p>
        </p:txBody>
      </p:sp>
    </p:spTree>
    <p:extLst>
      <p:ext uri="{BB962C8B-B14F-4D97-AF65-F5344CB8AC3E}">
        <p14:creationId xmlns:p14="http://schemas.microsoft.com/office/powerpoint/2010/main" val="3554928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a:p>
        </p:txBody>
      </p:sp>
    </p:spTree>
    <p:extLst>
      <p:ext uri="{BB962C8B-B14F-4D97-AF65-F5344CB8AC3E}">
        <p14:creationId xmlns:p14="http://schemas.microsoft.com/office/powerpoint/2010/main" val="41458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a:p>
        </p:txBody>
      </p:sp>
    </p:spTree>
    <p:extLst>
      <p:ext uri="{BB962C8B-B14F-4D97-AF65-F5344CB8AC3E}">
        <p14:creationId xmlns:p14="http://schemas.microsoft.com/office/powerpoint/2010/main" val="79305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a:p>
        </p:txBody>
      </p:sp>
    </p:spTree>
    <p:extLst>
      <p:ext uri="{BB962C8B-B14F-4D97-AF65-F5344CB8AC3E}">
        <p14:creationId xmlns:p14="http://schemas.microsoft.com/office/powerpoint/2010/main" val="40280344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6FF29F-8048-A649-860E-034B2313FF73}"/>
              </a:ext>
            </a:extLst>
          </p:cNvPr>
          <p:cNvSpPr/>
          <p:nvPr userDrawn="1"/>
        </p:nvSpPr>
        <p:spPr>
          <a:xfrm>
            <a:off x="0" y="0"/>
            <a:ext cx="12192000" cy="6858000"/>
          </a:xfrm>
          <a:prstGeom prst="rect">
            <a:avLst/>
          </a:prstGeom>
          <a:gradFill>
            <a:gsLst>
              <a:gs pos="3000">
                <a:schemeClr val="accent2"/>
              </a:gs>
              <a:gs pos="46000">
                <a:schemeClr val="accent1"/>
              </a:gs>
              <a:gs pos="100000">
                <a:schemeClr val="accent5"/>
              </a:gs>
              <a:gs pos="87000">
                <a:schemeClr val="tx2"/>
              </a:gs>
            </a:gsLst>
            <a:lin ang="8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536287" y="2475446"/>
            <a:ext cx="9448222" cy="1514019"/>
          </a:xfrm>
          <a:prstGeom prst="rect">
            <a:avLst/>
          </a:prstGeom>
        </p:spPr>
        <p:txBody>
          <a:bodyPr lIns="0" tIns="0" rIns="0" bIns="0" anchor="ctr">
            <a:noAutofit/>
          </a:bodyPr>
          <a:lstStyle>
            <a:lvl1pPr algn="l">
              <a:defRPr sz="4000" b="0" i="0" spc="0" baseline="0">
                <a:solidFill>
                  <a:schemeClr val="tx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9" name="Text Placeholder 29">
            <a:extLst>
              <a:ext uri="{FF2B5EF4-FFF2-40B4-BE49-F238E27FC236}">
                <a16:creationId xmlns:a16="http://schemas.microsoft.com/office/drawing/2014/main" id="{EE9A28D9-E2E8-D44C-9BC9-E8953F8D599A}"/>
              </a:ext>
            </a:extLst>
          </p:cNvPr>
          <p:cNvSpPr>
            <a:spLocks noGrp="1"/>
          </p:cNvSpPr>
          <p:nvPr>
            <p:ph type="body" sz="quarter" idx="12"/>
          </p:nvPr>
        </p:nvSpPr>
        <p:spPr>
          <a:xfrm>
            <a:off x="536287" y="5458025"/>
            <a:ext cx="4302124" cy="808382"/>
          </a:xfrm>
        </p:spPr>
        <p:txBody>
          <a:bodyPr lIns="0" tIns="0" rIns="0" bIns="0" anchor="ctr">
            <a:noAutofit/>
          </a:bodyPr>
          <a:lstStyle>
            <a:lvl1pPr marL="0" indent="0">
              <a:buNone/>
              <a:defRPr sz="1200" b="0" i="0">
                <a:solidFill>
                  <a:schemeClr val="tx1"/>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pic>
        <p:nvPicPr>
          <p:cNvPr id="12" name="Picture 11">
            <a:extLst>
              <a:ext uri="{FF2B5EF4-FFF2-40B4-BE49-F238E27FC236}">
                <a16:creationId xmlns:a16="http://schemas.microsoft.com/office/drawing/2014/main" id="{B644D9CD-0112-2A47-A2AE-F5FFC3C96E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6287" y="627317"/>
            <a:ext cx="3009900" cy="749300"/>
          </a:xfrm>
          <a:prstGeom prst="rect">
            <a:avLst/>
          </a:prstGeom>
        </p:spPr>
      </p:pic>
      <p:pic>
        <p:nvPicPr>
          <p:cNvPr id="7" name="Graphic 6">
            <a:extLst>
              <a:ext uri="{FF2B5EF4-FFF2-40B4-BE49-F238E27FC236}">
                <a16:creationId xmlns:a16="http://schemas.microsoft.com/office/drawing/2014/main" id="{32B25BF1-AB49-6D44-ABB2-141B1D5B4216}"/>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1917" y="-7144"/>
            <a:ext cx="8270083" cy="6881995"/>
          </a:xfrm>
          <a:prstGeom prst="rect">
            <a:avLst/>
          </a:prstGeom>
          <a:effectLst/>
        </p:spPr>
      </p:pic>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a:ext>
            </a:extLst>
          </a:blip>
          <a:srcRect t="-2269" b="-1"/>
          <a:stretch/>
        </p:blipFill>
        <p:spPr>
          <a:xfrm>
            <a:off x="-36000" y="-177282"/>
            <a:ext cx="12228000" cy="7036785"/>
          </a:xfrm>
          <a:prstGeom prst="rect">
            <a:avLst/>
          </a:prstGeom>
        </p:spPr>
      </p:pic>
      <p:pic>
        <p:nvPicPr>
          <p:cNvPr id="4" name="Picture 3">
            <a:extLst>
              <a:ext uri="{FF2B5EF4-FFF2-40B4-BE49-F238E27FC236}">
                <a16:creationId xmlns:a16="http://schemas.microsoft.com/office/drawing/2014/main" id="{CDBE222E-69EC-451D-87CF-857BF5F9B021}"/>
              </a:ext>
            </a:extLst>
          </p:cNvPr>
          <p:cNvPicPr>
            <a:picLocks noChangeAspect="1"/>
          </p:cNvPicPr>
          <p:nvPr userDrawn="1"/>
        </p:nvPicPr>
        <p:blipFill>
          <a:blip r:embed="rId3"/>
          <a:stretch>
            <a:fillRect/>
          </a:stretch>
        </p:blipFill>
        <p:spPr>
          <a:xfrm>
            <a:off x="252247" y="1055087"/>
            <a:ext cx="3514233" cy="1044592"/>
          </a:xfrm>
          <a:prstGeom prst="rect">
            <a:avLst/>
          </a:prstGeom>
        </p:spPr>
      </p:pic>
    </p:spTree>
    <p:extLst>
      <p:ext uri="{BB962C8B-B14F-4D97-AF65-F5344CB8AC3E}">
        <p14:creationId xmlns:p14="http://schemas.microsoft.com/office/powerpoint/2010/main" val="188035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12" t="9073" r="-6657" b="17773"/>
          <a:stretch/>
        </p:blipFill>
        <p:spPr>
          <a:xfrm>
            <a:off x="9727" y="-19455"/>
            <a:ext cx="9007813" cy="687745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2364" y="1276690"/>
            <a:ext cx="2224915" cy="1242774"/>
          </a:xfrm>
          <a:prstGeom prst="rect">
            <a:avLst/>
          </a:prstGeom>
        </p:spPr>
      </p:pic>
    </p:spTree>
    <p:extLst>
      <p:ext uri="{BB962C8B-B14F-4D97-AF65-F5344CB8AC3E}">
        <p14:creationId xmlns:p14="http://schemas.microsoft.com/office/powerpoint/2010/main" val="212002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p:cNvSpPr>
            <a:spLocks noGrp="1"/>
          </p:cNvSpPr>
          <p:nvPr>
            <p:ph type="dt" sz="half" idx="10"/>
          </p:nvPr>
        </p:nvSpPr>
        <p:spPr/>
        <p:txBody>
          <a:bodyPr/>
          <a:lstStyle/>
          <a:p>
            <a:fld id="{79486FFC-234B-49CC-847C-2197FB60356E}" type="datetimeFigureOut">
              <a:rPr lang="lt-LT" smtClean="0"/>
              <a:t>2025-05-22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2543525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9486FFC-234B-49CC-847C-2197FB60356E}" type="datetimeFigureOut">
              <a:rPr lang="lt-LT" smtClean="0"/>
              <a:t>2025-05-22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2055064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486FFC-234B-49CC-847C-2197FB60356E}" type="datetimeFigureOut">
              <a:rPr lang="lt-LT" smtClean="0"/>
              <a:t>2025-05-22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343284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p:cNvSpPr>
            <a:spLocks noGrp="1"/>
          </p:cNvSpPr>
          <p:nvPr>
            <p:ph type="dt" sz="half" idx="10"/>
          </p:nvPr>
        </p:nvSpPr>
        <p:spPr/>
        <p:txBody>
          <a:bodyPr/>
          <a:lstStyle/>
          <a:p>
            <a:fld id="{79486FFC-234B-49CC-847C-2197FB60356E}" type="datetimeFigureOut">
              <a:rPr lang="lt-LT" smtClean="0"/>
              <a:t>2025-05-22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1083589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p:cNvSpPr>
            <a:spLocks noGrp="1"/>
          </p:cNvSpPr>
          <p:nvPr>
            <p:ph type="dt" sz="half" idx="10"/>
          </p:nvPr>
        </p:nvSpPr>
        <p:spPr/>
        <p:txBody>
          <a:bodyPr/>
          <a:lstStyle/>
          <a:p>
            <a:fld id="{79486FFC-234B-49CC-847C-2197FB60356E}" type="datetimeFigureOut">
              <a:rPr lang="lt-LT" smtClean="0"/>
              <a:t>2025-05-22</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349192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Date Placeholder 2"/>
          <p:cNvSpPr>
            <a:spLocks noGrp="1"/>
          </p:cNvSpPr>
          <p:nvPr>
            <p:ph type="dt" sz="half" idx="10"/>
          </p:nvPr>
        </p:nvSpPr>
        <p:spPr/>
        <p:txBody>
          <a:bodyPr/>
          <a:lstStyle/>
          <a:p>
            <a:fld id="{79486FFC-234B-49CC-847C-2197FB60356E}" type="datetimeFigureOut">
              <a:rPr lang="lt-LT" smtClean="0"/>
              <a:t>2025-05-22</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1337833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86FFC-234B-49CC-847C-2197FB60356E}" type="datetimeFigureOut">
              <a:rPr lang="lt-LT" smtClean="0"/>
              <a:t>2025-05-22</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65778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86FFC-234B-49CC-847C-2197FB60356E}" type="datetimeFigureOut">
              <a:rPr lang="lt-LT" smtClean="0"/>
              <a:t>2025-05-22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205837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26FF29F-8048-A649-860E-034B2313FF73}"/>
              </a:ext>
            </a:extLst>
          </p:cNvPr>
          <p:cNvSpPr/>
          <p:nvPr userDrawn="1"/>
        </p:nvSpPr>
        <p:spPr>
          <a:xfrm>
            <a:off x="0" y="0"/>
            <a:ext cx="12192000" cy="6858000"/>
          </a:xfrm>
          <a:prstGeom prst="rect">
            <a:avLst/>
          </a:prstGeom>
          <a:gradFill>
            <a:gsLst>
              <a:gs pos="3000">
                <a:schemeClr val="accent2"/>
              </a:gs>
              <a:gs pos="46000">
                <a:schemeClr val="accent1"/>
              </a:gs>
              <a:gs pos="100000">
                <a:schemeClr val="accent5"/>
              </a:gs>
              <a:gs pos="87000">
                <a:schemeClr val="tx2"/>
              </a:gs>
            </a:gsLst>
            <a:lin ang="8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7" name="Graphic 6">
            <a:extLst>
              <a:ext uri="{FF2B5EF4-FFF2-40B4-BE49-F238E27FC236}">
                <a16:creationId xmlns:a16="http://schemas.microsoft.com/office/drawing/2014/main" id="{32B25BF1-AB49-6D44-ABB2-141B1D5B42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21917" y="-7144"/>
            <a:ext cx="8270083" cy="6881995"/>
          </a:xfrm>
          <a:prstGeom prst="rect">
            <a:avLst/>
          </a:prstGeom>
        </p:spPr>
      </p:pic>
    </p:spTree>
    <p:extLst>
      <p:ext uri="{BB962C8B-B14F-4D97-AF65-F5344CB8AC3E}">
        <p14:creationId xmlns:p14="http://schemas.microsoft.com/office/powerpoint/2010/main" val="24892193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486FFC-234B-49CC-847C-2197FB60356E}" type="datetimeFigureOut">
              <a:rPr lang="lt-LT" smtClean="0"/>
              <a:t>2025-05-22</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3891986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t-L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9486FFC-234B-49CC-847C-2197FB60356E}" type="datetimeFigureOut">
              <a:rPr lang="lt-LT" smtClean="0"/>
              <a:t>2025-05-22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4198101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10"/>
          </p:nvPr>
        </p:nvSpPr>
        <p:spPr/>
        <p:txBody>
          <a:bodyPr/>
          <a:lstStyle/>
          <a:p>
            <a:fld id="{79486FFC-234B-49CC-847C-2197FB60356E}" type="datetimeFigureOut">
              <a:rPr lang="lt-LT" smtClean="0"/>
              <a:t>2025-05-22</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71B1D1D-E248-4E4C-A9FE-2F0902A63705}" type="slidenum">
              <a:rPr lang="lt-LT" smtClean="0"/>
              <a:t>‹#›</a:t>
            </a:fld>
            <a:endParaRPr lang="lt-LT"/>
          </a:p>
        </p:txBody>
      </p:sp>
    </p:spTree>
    <p:extLst>
      <p:ext uri="{BB962C8B-B14F-4D97-AF65-F5344CB8AC3E}">
        <p14:creationId xmlns:p14="http://schemas.microsoft.com/office/powerpoint/2010/main" val="2954050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Introdu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9CA09-8607-4244-9594-1916AC91456E}"/>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Title 1">
            <a:extLst>
              <a:ext uri="{FF2B5EF4-FFF2-40B4-BE49-F238E27FC236}">
                <a16:creationId xmlns:a16="http://schemas.microsoft.com/office/drawing/2014/main" id="{5878D1EB-061E-AD45-99D0-7E41F7DDD00B}"/>
              </a:ext>
            </a:extLst>
          </p:cNvPr>
          <p:cNvSpPr>
            <a:spLocks noGrp="1"/>
          </p:cNvSpPr>
          <p:nvPr>
            <p:ph type="ctrTitle"/>
          </p:nvPr>
        </p:nvSpPr>
        <p:spPr>
          <a:xfrm>
            <a:off x="536287" y="2475446"/>
            <a:ext cx="9448222" cy="1514019"/>
          </a:xfrm>
          <a:prstGeom prst="rect">
            <a:avLst/>
          </a:prstGeom>
        </p:spPr>
        <p:txBody>
          <a:bodyPr lIns="0" tIns="0" rIns="0" bIns="0" anchor="ctr">
            <a:noAutofit/>
          </a:bodyPr>
          <a:lstStyle>
            <a:lvl1pPr algn="l">
              <a:defRPr sz="4000" b="0" i="0" spc="0" baseline="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8" name="Text Placeholder 29">
            <a:extLst>
              <a:ext uri="{FF2B5EF4-FFF2-40B4-BE49-F238E27FC236}">
                <a16:creationId xmlns:a16="http://schemas.microsoft.com/office/drawing/2014/main" id="{84D82F9C-CD71-FD4B-83D9-CE7CE138D17D}"/>
              </a:ext>
            </a:extLst>
          </p:cNvPr>
          <p:cNvSpPr>
            <a:spLocks noGrp="1"/>
          </p:cNvSpPr>
          <p:nvPr>
            <p:ph type="body" sz="quarter" idx="12"/>
          </p:nvPr>
        </p:nvSpPr>
        <p:spPr>
          <a:xfrm>
            <a:off x="536287" y="5458025"/>
            <a:ext cx="4302124" cy="808382"/>
          </a:xfrm>
        </p:spPr>
        <p:txBody>
          <a:bodyPr lIns="0" tIns="0" rIns="0" bIns="0" anchor="ctr">
            <a:noAutofit/>
          </a:bodyPr>
          <a:lstStyle>
            <a:lvl1pPr marL="0" indent="0">
              <a:buNone/>
              <a:defRPr sz="1200" b="0" i="0">
                <a:solidFill>
                  <a:schemeClr val="tx2"/>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pic>
        <p:nvPicPr>
          <p:cNvPr id="12" name="Picture 11">
            <a:extLst>
              <a:ext uri="{FF2B5EF4-FFF2-40B4-BE49-F238E27FC236}">
                <a16:creationId xmlns:a16="http://schemas.microsoft.com/office/drawing/2014/main" id="{7A7D6F95-2731-C64B-A581-3F7A0A1743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5885" y="623397"/>
            <a:ext cx="3009900" cy="749300"/>
          </a:xfrm>
          <a:prstGeom prst="rect">
            <a:avLst/>
          </a:prstGeom>
        </p:spPr>
      </p:pic>
      <p:pic>
        <p:nvPicPr>
          <p:cNvPr id="5" name="Graphic 4">
            <a:extLst>
              <a:ext uri="{FF2B5EF4-FFF2-40B4-BE49-F238E27FC236}">
                <a16:creationId xmlns:a16="http://schemas.microsoft.com/office/drawing/2014/main" id="{6F6EF72C-B48E-9444-984D-FA929EA8EDD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6205" y="-7144"/>
            <a:ext cx="8270083" cy="6881995"/>
          </a:xfrm>
          <a:prstGeom prst="rect">
            <a:avLst/>
          </a:prstGeom>
        </p:spPr>
      </p:pic>
    </p:spTree>
    <p:extLst>
      <p:ext uri="{BB962C8B-B14F-4D97-AF65-F5344CB8AC3E}">
        <p14:creationId xmlns:p14="http://schemas.microsoft.com/office/powerpoint/2010/main" val="2716331221"/>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CF7D7BB-FA30-444C-9372-6296F4BC051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89" t="5521"/>
          <a:stretch/>
        </p:blipFill>
        <p:spPr>
          <a:xfrm>
            <a:off x="0" y="-7144"/>
            <a:ext cx="12188042" cy="6865143"/>
          </a:xfrm>
          <a:prstGeom prst="rect">
            <a:avLst/>
          </a:prstGeom>
        </p:spPr>
      </p:pic>
      <p:sp>
        <p:nvSpPr>
          <p:cNvPr id="12" name="Title 1">
            <a:extLst>
              <a:ext uri="{FF2B5EF4-FFF2-40B4-BE49-F238E27FC236}">
                <a16:creationId xmlns:a16="http://schemas.microsoft.com/office/drawing/2014/main" id="{3DD59B27-53F8-2446-8C3E-ED9BA2C258A7}"/>
              </a:ext>
            </a:extLst>
          </p:cNvPr>
          <p:cNvSpPr>
            <a:spLocks noGrp="1"/>
          </p:cNvSpPr>
          <p:nvPr>
            <p:ph type="ctrTitle"/>
          </p:nvPr>
        </p:nvSpPr>
        <p:spPr>
          <a:xfrm>
            <a:off x="536287" y="2475446"/>
            <a:ext cx="9448222" cy="1514019"/>
          </a:xfrm>
          <a:prstGeom prst="rect">
            <a:avLst/>
          </a:prstGeom>
        </p:spPr>
        <p:txBody>
          <a:bodyPr lIns="0" tIns="0" rIns="0" bIns="0" anchor="ctr">
            <a:noAutofit/>
          </a:bodyPr>
          <a:lstStyle>
            <a:lvl1pPr algn="l">
              <a:defRPr sz="4000" b="0" i="0" spc="0" baseline="0">
                <a:solidFill>
                  <a:schemeClr val="tx1"/>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13" name="Text Placeholder 29">
            <a:extLst>
              <a:ext uri="{FF2B5EF4-FFF2-40B4-BE49-F238E27FC236}">
                <a16:creationId xmlns:a16="http://schemas.microsoft.com/office/drawing/2014/main" id="{3631067B-0529-8246-8EE9-22DCEA61B6FD}"/>
              </a:ext>
            </a:extLst>
          </p:cNvPr>
          <p:cNvSpPr>
            <a:spLocks noGrp="1"/>
          </p:cNvSpPr>
          <p:nvPr>
            <p:ph type="body" sz="quarter" idx="12"/>
          </p:nvPr>
        </p:nvSpPr>
        <p:spPr>
          <a:xfrm>
            <a:off x="536287" y="5458025"/>
            <a:ext cx="4302124" cy="808382"/>
          </a:xfrm>
        </p:spPr>
        <p:txBody>
          <a:bodyPr lIns="0" tIns="0" rIns="0" bIns="0" anchor="ctr">
            <a:noAutofit/>
          </a:bodyPr>
          <a:lstStyle>
            <a:lvl1pPr marL="0" indent="0">
              <a:buNone/>
              <a:defRPr sz="1200" b="0" i="0">
                <a:solidFill>
                  <a:schemeClr val="tx1"/>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pic>
        <p:nvPicPr>
          <p:cNvPr id="14" name="Picture 13">
            <a:extLst>
              <a:ext uri="{FF2B5EF4-FFF2-40B4-BE49-F238E27FC236}">
                <a16:creationId xmlns:a16="http://schemas.microsoft.com/office/drawing/2014/main" id="{C0676B1A-9288-6B4D-92A7-3649AAB828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6287" y="627317"/>
            <a:ext cx="3009900" cy="749300"/>
          </a:xfrm>
          <a:prstGeom prst="rect">
            <a:avLst/>
          </a:prstGeom>
        </p:spPr>
      </p:pic>
      <p:pic>
        <p:nvPicPr>
          <p:cNvPr id="7" name="Graphic 6">
            <a:extLst>
              <a:ext uri="{FF2B5EF4-FFF2-40B4-BE49-F238E27FC236}">
                <a16:creationId xmlns:a16="http://schemas.microsoft.com/office/drawing/2014/main" id="{765FADAA-2067-0442-A268-310CCC47D6DA}"/>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21917" y="-7144"/>
            <a:ext cx="8270083" cy="6881995"/>
          </a:xfrm>
          <a:prstGeom prst="rect">
            <a:avLst/>
          </a:prstGeom>
        </p:spPr>
      </p:pic>
    </p:spTree>
    <p:extLst>
      <p:ext uri="{BB962C8B-B14F-4D97-AF65-F5344CB8AC3E}">
        <p14:creationId xmlns:p14="http://schemas.microsoft.com/office/powerpoint/2010/main" val="2320212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p:bg>
      <p:bgPr>
        <a:solidFill>
          <a:schemeClr val="tx1">
            <a:alpha val="6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08F83A-984E-A34C-9AA8-38E2664C09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05" r="16704"/>
          <a:stretch/>
        </p:blipFill>
        <p:spPr>
          <a:xfrm>
            <a:off x="1199847" y="0"/>
            <a:ext cx="10992153" cy="6867236"/>
          </a:xfrm>
          <a:prstGeom prst="rect">
            <a:avLst/>
          </a:prstGeom>
        </p:spPr>
      </p:pic>
      <p:sp>
        <p:nvSpPr>
          <p:cNvPr id="10" name="Rectangle 9">
            <a:extLst>
              <a:ext uri="{FF2B5EF4-FFF2-40B4-BE49-F238E27FC236}">
                <a16:creationId xmlns:a16="http://schemas.microsoft.com/office/drawing/2014/main" id="{B2FED785-0E4F-6249-B22E-32F4AF5C7C2B}"/>
              </a:ext>
            </a:extLst>
          </p:cNvPr>
          <p:cNvSpPr/>
          <p:nvPr userDrawn="1"/>
        </p:nvSpPr>
        <p:spPr>
          <a:xfrm>
            <a:off x="0" y="0"/>
            <a:ext cx="12192000" cy="6876473"/>
          </a:xfrm>
          <a:prstGeom prst="rect">
            <a:avLst/>
          </a:prstGeom>
          <a:gradFill>
            <a:gsLst>
              <a:gs pos="45000">
                <a:srgbClr val="F9F9F9">
                  <a:alpha val="65859"/>
                </a:srgbClr>
              </a:gs>
              <a:gs pos="62000">
                <a:schemeClr val="tx1">
                  <a:alpha val="0"/>
                </a:schemeClr>
              </a:gs>
              <a:gs pos="30000">
                <a:schemeClr val="tx1">
                  <a:lumMod val="9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536287" y="2475446"/>
            <a:ext cx="4971378" cy="1514019"/>
          </a:xfrm>
          <a:prstGeom prst="rect">
            <a:avLst/>
          </a:prstGeom>
        </p:spPr>
        <p:txBody>
          <a:bodyPr lIns="0" tIns="0" rIns="0" bIns="0" anchor="ctr">
            <a:noAutofit/>
          </a:bodyPr>
          <a:lstStyle>
            <a:lvl1pPr algn="l">
              <a:defRPr sz="4000" b="0" i="0" spc="0" baseline="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9" name="Text Placeholder 29">
            <a:extLst>
              <a:ext uri="{FF2B5EF4-FFF2-40B4-BE49-F238E27FC236}">
                <a16:creationId xmlns:a16="http://schemas.microsoft.com/office/drawing/2014/main" id="{EE9A28D9-E2E8-D44C-9BC9-E8953F8D599A}"/>
              </a:ext>
            </a:extLst>
          </p:cNvPr>
          <p:cNvSpPr>
            <a:spLocks noGrp="1"/>
          </p:cNvSpPr>
          <p:nvPr>
            <p:ph type="body" sz="quarter" idx="12"/>
          </p:nvPr>
        </p:nvSpPr>
        <p:spPr>
          <a:xfrm>
            <a:off x="536287" y="5458025"/>
            <a:ext cx="4302124" cy="808382"/>
          </a:xfrm>
        </p:spPr>
        <p:txBody>
          <a:bodyPr lIns="0" tIns="0" rIns="0" bIns="0" anchor="ctr">
            <a:noAutofit/>
          </a:bodyPr>
          <a:lstStyle>
            <a:lvl1pPr marL="0" indent="0">
              <a:buNone/>
              <a:defRPr sz="1200" b="0" i="0">
                <a:solidFill>
                  <a:schemeClr val="tx2"/>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pic>
        <p:nvPicPr>
          <p:cNvPr id="11" name="Picture 10">
            <a:extLst>
              <a:ext uri="{FF2B5EF4-FFF2-40B4-BE49-F238E27FC236}">
                <a16:creationId xmlns:a16="http://schemas.microsoft.com/office/drawing/2014/main" id="{8825CAA9-0A37-0D4D-9835-BAF1BA1C66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885" y="623397"/>
            <a:ext cx="3009900" cy="749300"/>
          </a:xfrm>
          <a:prstGeom prst="rect">
            <a:avLst/>
          </a:prstGeom>
        </p:spPr>
      </p:pic>
      <p:pic>
        <p:nvPicPr>
          <p:cNvPr id="12" name="Graphic 11">
            <a:extLst>
              <a:ext uri="{FF2B5EF4-FFF2-40B4-BE49-F238E27FC236}">
                <a16:creationId xmlns:a16="http://schemas.microsoft.com/office/drawing/2014/main" id="{17CDD132-200F-864C-A498-CED62269EFE5}"/>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21917" y="-7144"/>
            <a:ext cx="8270083" cy="6881995"/>
          </a:xfrm>
          <a:prstGeom prst="rect">
            <a:avLst/>
          </a:prstGeom>
        </p:spPr>
      </p:pic>
    </p:spTree>
    <p:extLst>
      <p:ext uri="{BB962C8B-B14F-4D97-AF65-F5344CB8AC3E}">
        <p14:creationId xmlns:p14="http://schemas.microsoft.com/office/powerpoint/2010/main" val="1311837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p:bg>
      <p:bgPr>
        <a:solidFill>
          <a:schemeClr val="tx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EBDAF98-20B2-474A-9CFC-80AEF11B33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6921"/>
          <a:stretch/>
        </p:blipFill>
        <p:spPr>
          <a:xfrm>
            <a:off x="2183329" y="0"/>
            <a:ext cx="10008672" cy="6858000"/>
          </a:xfrm>
          <a:prstGeom prst="rect">
            <a:avLst/>
          </a:prstGeom>
        </p:spPr>
      </p:pic>
      <p:sp>
        <p:nvSpPr>
          <p:cNvPr id="10" name="Rectangle 9">
            <a:extLst>
              <a:ext uri="{FF2B5EF4-FFF2-40B4-BE49-F238E27FC236}">
                <a16:creationId xmlns:a16="http://schemas.microsoft.com/office/drawing/2014/main" id="{B2FED785-0E4F-6249-B22E-32F4AF5C7C2B}"/>
              </a:ext>
            </a:extLst>
          </p:cNvPr>
          <p:cNvSpPr/>
          <p:nvPr userDrawn="1"/>
        </p:nvSpPr>
        <p:spPr>
          <a:xfrm>
            <a:off x="-287079" y="0"/>
            <a:ext cx="12475120" cy="6876473"/>
          </a:xfrm>
          <a:prstGeom prst="rect">
            <a:avLst/>
          </a:prstGeom>
          <a:gradFill>
            <a:gsLst>
              <a:gs pos="78000">
                <a:schemeClr val="tx1">
                  <a:alpha val="0"/>
                </a:schemeClr>
              </a:gs>
              <a:gs pos="54000">
                <a:srgbClr val="F9F9F9">
                  <a:alpha val="73836"/>
                </a:srgbClr>
              </a:gs>
              <a:gs pos="39000">
                <a:schemeClr val="tx1">
                  <a:lumMod val="9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536287" y="2475446"/>
            <a:ext cx="4971378" cy="1514019"/>
          </a:xfrm>
          <a:prstGeom prst="rect">
            <a:avLst/>
          </a:prstGeom>
        </p:spPr>
        <p:txBody>
          <a:bodyPr lIns="0" tIns="0" rIns="0" bIns="0" anchor="ctr">
            <a:noAutofit/>
          </a:bodyPr>
          <a:lstStyle>
            <a:lvl1pPr algn="l">
              <a:defRPr sz="4000" b="0" i="0" spc="0" baseline="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9" name="Text Placeholder 29">
            <a:extLst>
              <a:ext uri="{FF2B5EF4-FFF2-40B4-BE49-F238E27FC236}">
                <a16:creationId xmlns:a16="http://schemas.microsoft.com/office/drawing/2014/main" id="{EE9A28D9-E2E8-D44C-9BC9-E8953F8D599A}"/>
              </a:ext>
            </a:extLst>
          </p:cNvPr>
          <p:cNvSpPr>
            <a:spLocks noGrp="1"/>
          </p:cNvSpPr>
          <p:nvPr>
            <p:ph type="body" sz="quarter" idx="12"/>
          </p:nvPr>
        </p:nvSpPr>
        <p:spPr>
          <a:xfrm>
            <a:off x="536287" y="5458025"/>
            <a:ext cx="4302124" cy="808382"/>
          </a:xfrm>
        </p:spPr>
        <p:txBody>
          <a:bodyPr lIns="0" tIns="0" rIns="0" bIns="0" anchor="ctr">
            <a:noAutofit/>
          </a:bodyPr>
          <a:lstStyle>
            <a:lvl1pPr marL="0" indent="0">
              <a:buNone/>
              <a:defRPr sz="1200" b="0" i="0">
                <a:solidFill>
                  <a:schemeClr val="tx2"/>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pic>
        <p:nvPicPr>
          <p:cNvPr id="11" name="Picture 10">
            <a:extLst>
              <a:ext uri="{FF2B5EF4-FFF2-40B4-BE49-F238E27FC236}">
                <a16:creationId xmlns:a16="http://schemas.microsoft.com/office/drawing/2014/main" id="{8825CAA9-0A37-0D4D-9835-BAF1BA1C66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5885" y="623397"/>
            <a:ext cx="3009900" cy="749300"/>
          </a:xfrm>
          <a:prstGeom prst="rect">
            <a:avLst/>
          </a:prstGeom>
        </p:spPr>
      </p:pic>
      <p:pic>
        <p:nvPicPr>
          <p:cNvPr id="8" name="Graphic 7">
            <a:extLst>
              <a:ext uri="{FF2B5EF4-FFF2-40B4-BE49-F238E27FC236}">
                <a16:creationId xmlns:a16="http://schemas.microsoft.com/office/drawing/2014/main" id="{3C05A009-C4C1-8546-B4F7-A08700DBB44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21917" y="-7144"/>
            <a:ext cx="8270083" cy="6881995"/>
          </a:xfrm>
          <a:prstGeom prst="rect">
            <a:avLst/>
          </a:prstGeom>
        </p:spPr>
      </p:pic>
    </p:spTree>
    <p:extLst>
      <p:ext uri="{BB962C8B-B14F-4D97-AF65-F5344CB8AC3E}">
        <p14:creationId xmlns:p14="http://schemas.microsoft.com/office/powerpoint/2010/main" val="4270438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676944" y="641075"/>
            <a:ext cx="9297610" cy="610863"/>
          </a:xfrm>
          <a:prstGeom prst="rect">
            <a:avLst/>
          </a:prstGeom>
        </p:spPr>
        <p:txBody>
          <a:bodyPr lIns="0" tIns="0" rIns="0" bIns="0" anchor="b" anchorCtr="0">
            <a:noAutofit/>
          </a:bodyPr>
          <a:lstStyle>
            <a:lvl1pPr>
              <a:defRPr sz="4000" b="0" i="0" spc="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665420" y="1878735"/>
            <a:ext cx="10715496" cy="4338190"/>
          </a:xfrm>
        </p:spPr>
        <p:txBody>
          <a:bodyPr lIns="0" tIns="0" rIns="0" bIns="0">
            <a:noAutofit/>
          </a:bodyPr>
          <a:lstStyle>
            <a:lvl1pPr marL="0" indent="0">
              <a:lnSpc>
                <a:spcPct val="100000"/>
              </a:lnSpc>
              <a:buFont typeface="Arial" panose="020B0604020202020204" pitchFamily="34" charset="0"/>
              <a:buNone/>
              <a:defRPr sz="1800" b="0" i="0">
                <a:solidFill>
                  <a:srgbClr val="2E3642"/>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D9E273BB-557F-1942-A295-53B0F9304784}"/>
              </a:ext>
            </a:extLst>
          </p:cNvPr>
          <p:cNvCxnSpPr>
            <a:cxnSpLocks/>
          </p:cNvCxnSpPr>
          <p:nvPr userDrawn="1"/>
        </p:nvCxnSpPr>
        <p:spPr>
          <a:xfrm>
            <a:off x="10179889" y="0"/>
            <a:ext cx="0" cy="1251938"/>
          </a:xfrm>
          <a:prstGeom prst="line">
            <a:avLst/>
          </a:prstGeom>
          <a:ln w="50800" cap="rnd">
            <a:solidFill>
              <a:schemeClr val="accent2"/>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5D86B211-B93D-9E4D-8ABE-449329A177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5224" y="299212"/>
            <a:ext cx="1524795" cy="844083"/>
          </a:xfrm>
          <a:prstGeom prst="rect">
            <a:avLst/>
          </a:prstGeom>
        </p:spPr>
      </p:pic>
      <p:sp>
        <p:nvSpPr>
          <p:cNvPr id="21" name="Slide Number Placeholder 6">
            <a:extLst>
              <a:ext uri="{FF2B5EF4-FFF2-40B4-BE49-F238E27FC236}">
                <a16:creationId xmlns:a16="http://schemas.microsoft.com/office/drawing/2014/main" id="{E9B9425A-BE9F-F345-A89B-E2513A734543}"/>
              </a:ext>
            </a:extLst>
          </p:cNvPr>
          <p:cNvSpPr>
            <a:spLocks noGrp="1"/>
          </p:cNvSpPr>
          <p:nvPr>
            <p:ph type="sldNum" sz="quarter" idx="16"/>
          </p:nvPr>
        </p:nvSpPr>
        <p:spPr>
          <a:xfrm>
            <a:off x="582523" y="6470443"/>
            <a:ext cx="419932" cy="247651"/>
          </a:xfrm>
          <a:prstGeom prst="rect">
            <a:avLst/>
          </a:prstGeom>
        </p:spPr>
        <p:txBody>
          <a:bodyPr/>
          <a:lstStyle>
            <a:lvl1pPr algn="l">
              <a:defRPr sz="1200">
                <a:solidFill>
                  <a:srgbClr val="00B260"/>
                </a:solidFill>
                <a:latin typeface="Arial" panose="020B0604020202020204" pitchFamily="34" charset="0"/>
                <a:ea typeface="Roboto" pitchFamily="2" charset="0"/>
                <a:cs typeface="Arial" panose="020B0604020202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279737618"/>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676944" y="641075"/>
            <a:ext cx="9502936" cy="610863"/>
          </a:xfrm>
          <a:prstGeom prst="rect">
            <a:avLst/>
          </a:prstGeom>
        </p:spPr>
        <p:txBody>
          <a:bodyPr lIns="0" tIns="0" rIns="0" bIns="0" anchor="b" anchorCtr="0">
            <a:noAutofit/>
          </a:bodyPr>
          <a:lstStyle>
            <a:lvl1pPr>
              <a:defRPr sz="4000" b="0" i="0" spc="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665420" y="1878735"/>
            <a:ext cx="4151129" cy="4338190"/>
          </a:xfrm>
        </p:spPr>
        <p:txBody>
          <a:bodyPr lIns="0" tIns="0" rIns="0" bIns="0">
            <a:noAutofit/>
          </a:bodyPr>
          <a:lstStyle>
            <a:lvl1pPr marL="0" indent="0">
              <a:lnSpc>
                <a:spcPct val="100000"/>
              </a:lnSpc>
              <a:buFont typeface="Arial" panose="020B0604020202020204" pitchFamily="34" charset="0"/>
              <a:buNone/>
              <a:defRPr sz="1800" b="0" i="0">
                <a:solidFill>
                  <a:srgbClr val="2E3642"/>
                </a:solidFill>
                <a:latin typeface="Arial" panose="020B0604020202020204" pitchFamily="34" charset="0"/>
                <a:ea typeface="Roboto" pitchFamily="2" charset="0"/>
                <a:cs typeface="Arial" panose="020B0604020202020204" pitchFamily="34" charset="0"/>
              </a:defRPr>
            </a:lvl1pPr>
            <a:lvl2pPr>
              <a:defRPr sz="4000"/>
            </a:lvl2pPr>
            <a:lvl3pPr>
              <a:defRPr sz="4000"/>
            </a:lvl3pPr>
            <a:lvl4pPr>
              <a:defRPr sz="4000"/>
            </a:lvl4pPr>
            <a:lvl5pPr>
              <a:defRPr sz="4000"/>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F60CA5FB-B8DE-0D4B-80DA-B9DA59FEC397}"/>
              </a:ext>
            </a:extLst>
          </p:cNvPr>
          <p:cNvCxnSpPr>
            <a:cxnSpLocks/>
          </p:cNvCxnSpPr>
          <p:nvPr userDrawn="1"/>
        </p:nvCxnSpPr>
        <p:spPr>
          <a:xfrm>
            <a:off x="10179889" y="0"/>
            <a:ext cx="0" cy="1251938"/>
          </a:xfrm>
          <a:prstGeom prst="line">
            <a:avLst/>
          </a:prstGeom>
          <a:ln w="50800" cap="rnd">
            <a:solidFill>
              <a:schemeClr val="accent2"/>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F2C9A5CD-9134-A542-BA5B-3D9BB3D5B4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5224" y="299212"/>
            <a:ext cx="1524795" cy="844083"/>
          </a:xfrm>
          <a:prstGeom prst="rect">
            <a:avLst/>
          </a:prstGeom>
        </p:spPr>
      </p:pic>
      <p:sp>
        <p:nvSpPr>
          <p:cNvPr id="13" name="Slide Number Placeholder 6">
            <a:extLst>
              <a:ext uri="{FF2B5EF4-FFF2-40B4-BE49-F238E27FC236}">
                <a16:creationId xmlns:a16="http://schemas.microsoft.com/office/drawing/2014/main" id="{D55D8FC2-F295-CD4E-B19B-D8BB14A95914}"/>
              </a:ext>
            </a:extLst>
          </p:cNvPr>
          <p:cNvSpPr>
            <a:spLocks noGrp="1"/>
          </p:cNvSpPr>
          <p:nvPr>
            <p:ph type="sldNum" sz="quarter" idx="16"/>
          </p:nvPr>
        </p:nvSpPr>
        <p:spPr>
          <a:xfrm>
            <a:off x="579153" y="6470443"/>
            <a:ext cx="419932" cy="247651"/>
          </a:xfrm>
          <a:prstGeom prst="rect">
            <a:avLst/>
          </a:prstGeom>
        </p:spPr>
        <p:txBody>
          <a:bodyPr/>
          <a:lstStyle>
            <a:lvl1pPr algn="l">
              <a:defRPr sz="1200">
                <a:solidFill>
                  <a:srgbClr val="00B260"/>
                </a:solidFill>
                <a:latin typeface="Arial" panose="020B0604020202020204" pitchFamily="34" charset="0"/>
                <a:ea typeface="Roboto" pitchFamily="2" charset="0"/>
                <a:cs typeface="Arial" panose="020B06040202020202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818879167"/>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Introductio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73A6E9C-223B-0C41-92F0-2944E8698F6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36205" y="-7144"/>
            <a:ext cx="8270083" cy="6881995"/>
          </a:xfrm>
          <a:prstGeom prst="rect">
            <a:avLst/>
          </a:prstGeom>
        </p:spPr>
      </p:pic>
      <p:pic>
        <p:nvPicPr>
          <p:cNvPr id="4" name="Picture 3">
            <a:extLst>
              <a:ext uri="{FF2B5EF4-FFF2-40B4-BE49-F238E27FC236}">
                <a16:creationId xmlns:a16="http://schemas.microsoft.com/office/drawing/2014/main" id="{54DDF54B-6C58-C942-82EE-ED5E857476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4975" y="545572"/>
            <a:ext cx="2146448" cy="534348"/>
          </a:xfrm>
          <a:prstGeom prst="rect">
            <a:avLst/>
          </a:prstGeom>
        </p:spPr>
      </p:pic>
      <p:sp>
        <p:nvSpPr>
          <p:cNvPr id="5" name="Title 1">
            <a:extLst>
              <a:ext uri="{FF2B5EF4-FFF2-40B4-BE49-F238E27FC236}">
                <a16:creationId xmlns:a16="http://schemas.microsoft.com/office/drawing/2014/main" id="{41E0BE44-FD3F-7942-B2D9-D28BF306A22B}"/>
              </a:ext>
            </a:extLst>
          </p:cNvPr>
          <p:cNvSpPr>
            <a:spLocks noGrp="1"/>
          </p:cNvSpPr>
          <p:nvPr>
            <p:ph type="title"/>
          </p:nvPr>
        </p:nvSpPr>
        <p:spPr>
          <a:xfrm>
            <a:off x="1663700" y="2894968"/>
            <a:ext cx="9398000" cy="610863"/>
          </a:xfrm>
          <a:prstGeom prst="rect">
            <a:avLst/>
          </a:prstGeom>
        </p:spPr>
        <p:txBody>
          <a:bodyPr lIns="0" tIns="0" rIns="0" bIns="0" anchor="b" anchorCtr="0">
            <a:noAutofit/>
          </a:bodyPr>
          <a:lstStyle>
            <a:lvl1pPr algn="ctr">
              <a:defRPr sz="4000" b="0" i="0" spc="0">
                <a:solidFill>
                  <a:schemeClr val="tx2"/>
                </a:solidFill>
                <a:latin typeface="Arial" panose="020B0604020202020204" pitchFamily="34" charset="0"/>
                <a:ea typeface="Roboto" pitchFamily="2"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39860896"/>
      </p:ext>
    </p:extLst>
  </p:cSld>
  <p:clrMapOvr>
    <a:masterClrMapping/>
  </p:clrMapOvr>
  <p:extLst>
    <p:ext uri="{DCECCB84-F9BA-43D5-87BE-67443E8EF086}">
      <p15:sldGuideLst xmlns:p15="http://schemas.microsoft.com/office/powerpoint/2012/main">
        <p15:guide id="1" pos="600">
          <p15:clr>
            <a:srgbClr val="FBAE40"/>
          </p15:clr>
        </p15:guide>
        <p15:guide id="6" pos="3480">
          <p15:clr>
            <a:srgbClr val="FBAE40"/>
          </p15:clr>
        </p15:guide>
        <p15:guide id="7" orient="horz" pos="1440">
          <p15:clr>
            <a:srgbClr val="FBAE40"/>
          </p15:clr>
        </p15:guide>
        <p15:guide id="9" orient="horz" pos="1224">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882099" y="1875320"/>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863049" y="434699"/>
            <a:ext cx="10401300" cy="718239"/>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720" r:id="rId2"/>
    <p:sldLayoutId id="2147483710" r:id="rId3"/>
    <p:sldLayoutId id="2147483718" r:id="rId4"/>
    <p:sldLayoutId id="2147483716" r:id="rId5"/>
    <p:sldLayoutId id="2147483717" r:id="rId6"/>
    <p:sldLayoutId id="2147483699" r:id="rId7"/>
    <p:sldLayoutId id="2147483719" r:id="rId8"/>
    <p:sldLayoutId id="2147483706" r:id="rId9"/>
    <p:sldLayoutId id="2147483721" r:id="rId10"/>
    <p:sldLayoutId id="2147483734" r:id="rId11"/>
  </p:sldLayoutIdLst>
  <p:hf hdr="0"/>
  <p:txStyles>
    <p:titleStyle>
      <a:lvl1pPr algn="l" defTabSz="914400" rtl="0" eaLnBrk="1" latinLnBrk="0" hangingPunct="1">
        <a:lnSpc>
          <a:spcPct val="90000"/>
        </a:lnSpc>
        <a:spcBef>
          <a:spcPct val="0"/>
        </a:spcBef>
        <a:buNone/>
        <a:defRPr sz="4000" b="0" i="0" kern="1200" spc="0" baseline="0">
          <a:solidFill>
            <a:srgbClr val="2E364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Clr>
          <a:srgbClr val="00B260"/>
        </a:buClr>
        <a:buFont typeface="Arial" panose="020B0604020202020204" pitchFamily="34" charset="0"/>
        <a:buChar char="•"/>
        <a:defRPr sz="2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24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2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18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18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86FFC-234B-49CC-847C-2197FB60356E}" type="datetimeFigureOut">
              <a:rPr lang="lt-LT" smtClean="0"/>
              <a:t>2025-05-22</a:t>
            </a:fld>
            <a:endParaRPr lang="lt-L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B1D1D-E248-4E4C-A9FE-2F0902A63705}" type="slidenum">
              <a:rPr lang="lt-LT" smtClean="0"/>
              <a:t>‹#›</a:t>
            </a:fld>
            <a:endParaRPr lang="lt-LT"/>
          </a:p>
        </p:txBody>
      </p:sp>
    </p:spTree>
    <p:extLst>
      <p:ext uri="{BB962C8B-B14F-4D97-AF65-F5344CB8AC3E}">
        <p14:creationId xmlns:p14="http://schemas.microsoft.com/office/powerpoint/2010/main" val="5075593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dif.viko.lt/stojantiesiems/stojamieji-egzaminai/" TargetMode="External"/><Relationship Id="rId2" Type="http://schemas.openxmlformats.org/officeDocument/2006/relationships/hyperlink" Target="http://www.lamabpo.lt/" TargetMode="External"/><Relationship Id="rId1" Type="http://schemas.openxmlformats.org/officeDocument/2006/relationships/slideLayout" Target="../slideLayouts/slideLayout8.xml"/><Relationship Id="rId4" Type="http://schemas.openxmlformats.org/officeDocument/2006/relationships/hyperlink" Target="https://www.viko.lt/wp-content/uploads/sites/8/2025/04/VK_Muzikinis-teatras_Populiarioji-muzika_Sokio-pedagogika_25_03_31.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31.png"/><Relationship Id="rId12"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8.jpeg"/><Relationship Id="rId11" Type="http://schemas.openxmlformats.org/officeDocument/2006/relationships/image" Target="../media/image71.png"/><Relationship Id="rId5" Type="http://schemas.openxmlformats.org/officeDocument/2006/relationships/image" Target="../media/image67.jpeg"/><Relationship Id="rId10" Type="http://schemas.openxmlformats.org/officeDocument/2006/relationships/image" Target="../media/image70.png"/><Relationship Id="rId4" Type="http://schemas.openxmlformats.org/officeDocument/2006/relationships/image" Target="../media/image66.jpe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mailto:priemimas@viko.lt" TargetMode="External"/><Relationship Id="rId2" Type="http://schemas.openxmlformats.org/officeDocument/2006/relationships/hyperlink" Target="https://www.viko.lt/" TargetMode="External"/><Relationship Id="rId1" Type="http://schemas.openxmlformats.org/officeDocument/2006/relationships/slideLayout" Target="../slideLayouts/slideLayout11.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5.jp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sv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unsplash.com/photos/girl-with-paint-of-body-JfolIjRnveY?utm_content=creditCopyText&amp;utm_medium=referral&amp;utm_source=unsplash" TargetMode="External"/><Relationship Id="rId2" Type="http://schemas.openxmlformats.org/officeDocument/2006/relationships/hyperlink" Target="https://unsplash.com/@senjuti?utm_content=creditCopyText&amp;utm_medium=referral&amp;utm_source=unsplash" TargetMode="External"/><Relationship Id="rId1" Type="http://schemas.openxmlformats.org/officeDocument/2006/relationships/slideLayout" Target="../slideLayouts/slideLayout7.xml"/><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287" y="1851102"/>
            <a:ext cx="8953153" cy="2138363"/>
          </a:xfrm>
        </p:spPr>
        <p:txBody>
          <a:bodyPr/>
          <a:lstStyle/>
          <a:p>
            <a:br>
              <a:rPr lang="lt-LT" dirty="0"/>
            </a:br>
            <a:r>
              <a:rPr lang="lt-LT" dirty="0"/>
              <a:t>Studijų kryptis – menai. Ką svarbu žinoti konsultuojant mokinius? </a:t>
            </a:r>
            <a:br>
              <a:rPr lang="ru-RU" dirty="0"/>
            </a:br>
            <a:endParaRPr lang="lt-LT" dirty="0"/>
          </a:p>
        </p:txBody>
      </p:sp>
    </p:spTree>
    <p:extLst>
      <p:ext uri="{BB962C8B-B14F-4D97-AF65-F5344CB8AC3E}">
        <p14:creationId xmlns:p14="http://schemas.microsoft.com/office/powerpoint/2010/main" val="286366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E6007-6DCF-270E-D081-FC93443A1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25499A-DABF-A939-9F03-D17FC6830496}"/>
              </a:ext>
            </a:extLst>
          </p:cNvPr>
          <p:cNvSpPr>
            <a:spLocks noGrp="1"/>
          </p:cNvSpPr>
          <p:nvPr>
            <p:ph type="title"/>
          </p:nvPr>
        </p:nvSpPr>
        <p:spPr>
          <a:xfrm>
            <a:off x="683475" y="1631004"/>
            <a:ext cx="9297610" cy="948568"/>
          </a:xfrm>
          <a:noFill/>
        </p:spPr>
        <p:txBody>
          <a:bodyPr/>
          <a:lstStyle/>
          <a:p>
            <a:r>
              <a:rPr lang="lt-LT" sz="3600" dirty="0">
                <a:solidFill>
                  <a:srgbClr val="00B260"/>
                </a:solidFill>
                <a:latin typeface="Arial"/>
                <a:ea typeface="Roboto"/>
                <a:cs typeface="Arial"/>
              </a:rPr>
              <a:t>Į Įvaizdžio dizaino ir Mados dizaino studijų programas</a:t>
            </a:r>
            <a:endParaRPr lang="lt-LT" sz="3600" dirty="0">
              <a:solidFill>
                <a:srgbClr val="00B260"/>
              </a:solidFill>
            </a:endParaRPr>
          </a:p>
        </p:txBody>
      </p:sp>
      <p:sp>
        <p:nvSpPr>
          <p:cNvPr id="3" name="Text Placeholder 2">
            <a:extLst>
              <a:ext uri="{FF2B5EF4-FFF2-40B4-BE49-F238E27FC236}">
                <a16:creationId xmlns:a16="http://schemas.microsoft.com/office/drawing/2014/main" id="{E01D95A6-AB93-2BAF-6287-BEDDE6895EC7}"/>
              </a:ext>
            </a:extLst>
          </p:cNvPr>
          <p:cNvSpPr>
            <a:spLocks noGrp="1"/>
          </p:cNvSpPr>
          <p:nvPr>
            <p:ph type="body" sz="quarter" idx="11"/>
          </p:nvPr>
        </p:nvSpPr>
        <p:spPr>
          <a:xfrm>
            <a:off x="682113" y="2894048"/>
            <a:ext cx="8348765" cy="3261917"/>
          </a:xfrm>
        </p:spPr>
        <p:txBody>
          <a:bodyPr vert="horz" lIns="0" tIns="0" rIns="0" bIns="0" rtlCol="0" anchor="t">
            <a:noAutofit/>
          </a:bodyPr>
          <a:lstStyle/>
          <a:p>
            <a:r>
              <a:rPr lang="lt-LT" sz="1500" dirty="0">
                <a:solidFill>
                  <a:schemeClr val="bg1"/>
                </a:solidFill>
              </a:rPr>
              <a:t>Stojamasis egzaminas į Įvaizdžio dizaino ir Mados dizaino studijų programas susideda iš dviejų dalių – Piešimo ir Kompozicijos (vienos dalies trukmė – keturios akademinės valandos), kurios laikomos tą pačią dieną:</a:t>
            </a:r>
          </a:p>
          <a:p>
            <a:r>
              <a:rPr lang="lt-LT" sz="1500" b="1" dirty="0">
                <a:solidFill>
                  <a:srgbClr val="005BAA"/>
                </a:solidFill>
              </a:rPr>
              <a:t>Piešimo užduotis </a:t>
            </a:r>
            <a:r>
              <a:rPr lang="lt-LT" sz="1500" dirty="0">
                <a:solidFill>
                  <a:schemeClr val="bg1"/>
                </a:solidFill>
              </a:rPr>
              <a:t>– piešti geometrinių formų natiurmortą. Darbas atliekamas A3 formato lape pieštuku. Užduočiai atlikti stojantysis privalo turėti įvairaus kietumo nespalvotus pieštukus, trintuką, lipnią juostelę popieriaus lapui pritvirtinti. Popieriaus lapą stojantysis gauna prieš egzaminą.</a:t>
            </a:r>
          </a:p>
          <a:p>
            <a:r>
              <a:rPr lang="lt-LT" sz="1500" b="1" dirty="0">
                <a:solidFill>
                  <a:srgbClr val="005BAA"/>
                </a:solidFill>
              </a:rPr>
              <a:t>Kompozicijos užduotis </a:t>
            </a:r>
            <a:r>
              <a:rPr lang="lt-LT" sz="1500" dirty="0">
                <a:solidFill>
                  <a:schemeClr val="bg1"/>
                </a:solidFill>
              </a:rPr>
              <a:t>– sukurti spalvinę kompoziciją pateikta tema. Kompozicija atliekama A3 formato lape. Užduočiai atlikti stojantysis privalo turėti pieštuką, trintuką, vandeniu skiedžiamus dažus ir markerius, teptukus, indelį vandeniui, paletę, lipnią juostelę popieriaus lapui pritvirtinti. Popieriaus lapą stojantysis gauna prieš egzaminą.</a:t>
            </a:r>
          </a:p>
          <a:p>
            <a:r>
              <a:rPr lang="en-US" sz="1500" dirty="0" err="1">
                <a:solidFill>
                  <a:schemeClr val="bg1"/>
                </a:solidFill>
              </a:rPr>
              <a:t>Stojantysis</a:t>
            </a:r>
            <a:r>
              <a:rPr lang="en-US" sz="1500" dirty="0">
                <a:solidFill>
                  <a:schemeClr val="bg1"/>
                </a:solidFill>
              </a:rPr>
              <a:t> </a:t>
            </a:r>
            <a:r>
              <a:rPr lang="en-US" sz="1500" dirty="0" err="1">
                <a:solidFill>
                  <a:schemeClr val="bg1"/>
                </a:solidFill>
              </a:rPr>
              <a:t>privalo</a:t>
            </a:r>
            <a:r>
              <a:rPr lang="en-US" sz="1500" dirty="0">
                <a:solidFill>
                  <a:schemeClr val="bg1"/>
                </a:solidFill>
              </a:rPr>
              <a:t> </a:t>
            </a:r>
            <a:r>
              <a:rPr lang="en-US" sz="1500" dirty="0" err="1">
                <a:solidFill>
                  <a:schemeClr val="bg1"/>
                </a:solidFill>
              </a:rPr>
              <a:t>atlikti</a:t>
            </a:r>
            <a:r>
              <a:rPr lang="en-US" sz="1500" dirty="0">
                <a:solidFill>
                  <a:schemeClr val="bg1"/>
                </a:solidFill>
              </a:rPr>
              <a:t> visas </a:t>
            </a:r>
            <a:r>
              <a:rPr lang="en-US" sz="1500" dirty="0" err="1">
                <a:solidFill>
                  <a:schemeClr val="bg1"/>
                </a:solidFill>
              </a:rPr>
              <a:t>stojamojo</a:t>
            </a:r>
            <a:r>
              <a:rPr lang="en-US" sz="1500" dirty="0">
                <a:solidFill>
                  <a:schemeClr val="bg1"/>
                </a:solidFill>
              </a:rPr>
              <a:t> </a:t>
            </a:r>
            <a:r>
              <a:rPr lang="en-US" sz="1500" dirty="0" err="1">
                <a:solidFill>
                  <a:schemeClr val="bg1"/>
                </a:solidFill>
              </a:rPr>
              <a:t>egzamino</a:t>
            </a:r>
            <a:r>
              <a:rPr lang="en-US" sz="1500" dirty="0">
                <a:solidFill>
                  <a:schemeClr val="bg1"/>
                </a:solidFill>
              </a:rPr>
              <a:t> </a:t>
            </a:r>
            <a:r>
              <a:rPr lang="en-US" sz="1500" dirty="0" err="1">
                <a:solidFill>
                  <a:schemeClr val="bg1"/>
                </a:solidFill>
              </a:rPr>
              <a:t>užduotis</a:t>
            </a:r>
            <a:r>
              <a:rPr lang="en-US" sz="1500" dirty="0">
                <a:solidFill>
                  <a:schemeClr val="bg1"/>
                </a:solidFill>
              </a:rPr>
              <a:t>. Jei </a:t>
            </a:r>
            <a:r>
              <a:rPr lang="en-US" sz="1500" dirty="0" err="1">
                <a:solidFill>
                  <a:schemeClr val="bg1"/>
                </a:solidFill>
              </a:rPr>
              <a:t>neatliko</a:t>
            </a:r>
            <a:r>
              <a:rPr lang="en-US" sz="1500" dirty="0">
                <a:solidFill>
                  <a:schemeClr val="bg1"/>
                </a:solidFill>
              </a:rPr>
              <a:t> bent </a:t>
            </a:r>
            <a:r>
              <a:rPr lang="en-US" sz="1500" dirty="0" err="1">
                <a:solidFill>
                  <a:schemeClr val="bg1"/>
                </a:solidFill>
              </a:rPr>
              <a:t>vienos</a:t>
            </a:r>
            <a:r>
              <a:rPr lang="en-US" sz="1500" dirty="0">
                <a:solidFill>
                  <a:schemeClr val="bg1"/>
                </a:solidFill>
              </a:rPr>
              <a:t> </a:t>
            </a:r>
            <a:r>
              <a:rPr lang="en-US" sz="1500" dirty="0" err="1">
                <a:solidFill>
                  <a:schemeClr val="bg1"/>
                </a:solidFill>
              </a:rPr>
              <a:t>užduoties</a:t>
            </a:r>
            <a:r>
              <a:rPr lang="en-US" sz="1500" dirty="0">
                <a:solidFill>
                  <a:schemeClr val="bg1"/>
                </a:solidFill>
              </a:rPr>
              <a:t> </a:t>
            </a:r>
            <a:r>
              <a:rPr lang="en-US" sz="1500" dirty="0" err="1">
                <a:solidFill>
                  <a:schemeClr val="bg1"/>
                </a:solidFill>
              </a:rPr>
              <a:t>arba</a:t>
            </a:r>
            <a:r>
              <a:rPr lang="en-US" sz="1500" dirty="0">
                <a:solidFill>
                  <a:schemeClr val="bg1"/>
                </a:solidFill>
              </a:rPr>
              <a:t> </a:t>
            </a:r>
            <a:r>
              <a:rPr lang="en-US" sz="1500" dirty="0" err="1">
                <a:solidFill>
                  <a:schemeClr val="bg1"/>
                </a:solidFill>
              </a:rPr>
              <a:t>jos</a:t>
            </a:r>
            <a:r>
              <a:rPr lang="en-US" sz="1500" dirty="0">
                <a:solidFill>
                  <a:schemeClr val="bg1"/>
                </a:solidFill>
              </a:rPr>
              <a:t> </a:t>
            </a:r>
            <a:r>
              <a:rPr lang="en-US" sz="1500" dirty="0" err="1">
                <a:solidFill>
                  <a:schemeClr val="bg1"/>
                </a:solidFill>
              </a:rPr>
              <a:t>įvertinimas</a:t>
            </a:r>
            <a:r>
              <a:rPr lang="en-US" sz="1500" dirty="0">
                <a:solidFill>
                  <a:schemeClr val="bg1"/>
                </a:solidFill>
              </a:rPr>
              <a:t> lygus </a:t>
            </a:r>
            <a:r>
              <a:rPr lang="en-US" sz="1500" dirty="0" err="1">
                <a:solidFill>
                  <a:schemeClr val="bg1"/>
                </a:solidFill>
              </a:rPr>
              <a:t>nuliui</a:t>
            </a:r>
            <a:r>
              <a:rPr lang="en-US" sz="1500" dirty="0">
                <a:solidFill>
                  <a:schemeClr val="bg1"/>
                </a:solidFill>
              </a:rPr>
              <a:t>, </a:t>
            </a:r>
            <a:r>
              <a:rPr lang="en-US" sz="1500" dirty="0" err="1">
                <a:solidFill>
                  <a:schemeClr val="bg1"/>
                </a:solidFill>
              </a:rPr>
              <a:t>egzaminas</a:t>
            </a:r>
            <a:r>
              <a:rPr lang="en-US" sz="1500" dirty="0">
                <a:solidFill>
                  <a:schemeClr val="bg1"/>
                </a:solidFill>
              </a:rPr>
              <a:t> </a:t>
            </a:r>
            <a:r>
              <a:rPr lang="en-US" sz="1500" dirty="0" err="1">
                <a:solidFill>
                  <a:schemeClr val="bg1"/>
                </a:solidFill>
              </a:rPr>
              <a:t>laikomas</a:t>
            </a:r>
            <a:r>
              <a:rPr lang="en-US" sz="1500" dirty="0">
                <a:solidFill>
                  <a:schemeClr val="bg1"/>
                </a:solidFill>
              </a:rPr>
              <a:t> </a:t>
            </a:r>
            <a:r>
              <a:rPr lang="en-US" sz="1500" dirty="0" err="1">
                <a:solidFill>
                  <a:schemeClr val="bg1"/>
                </a:solidFill>
              </a:rPr>
              <a:t>neišlaikytu</a:t>
            </a:r>
            <a:r>
              <a:rPr lang="en-US" sz="1500" dirty="0">
                <a:solidFill>
                  <a:schemeClr val="bg1"/>
                </a:solidFill>
              </a:rPr>
              <a:t>. </a:t>
            </a:r>
            <a:r>
              <a:rPr lang="en-US" sz="1500" dirty="0" err="1">
                <a:solidFill>
                  <a:schemeClr val="bg1"/>
                </a:solidFill>
              </a:rPr>
              <a:t>Asmenys</a:t>
            </a:r>
            <a:r>
              <a:rPr lang="en-US" sz="1500" dirty="0">
                <a:solidFill>
                  <a:schemeClr val="bg1"/>
                </a:solidFill>
              </a:rPr>
              <a:t>, </a:t>
            </a:r>
            <a:r>
              <a:rPr lang="en-US" sz="1500" dirty="0" err="1">
                <a:solidFill>
                  <a:schemeClr val="bg1"/>
                </a:solidFill>
              </a:rPr>
              <a:t>neišlaikę</a:t>
            </a:r>
            <a:r>
              <a:rPr lang="en-US" sz="1500" dirty="0">
                <a:solidFill>
                  <a:schemeClr val="bg1"/>
                </a:solidFill>
              </a:rPr>
              <a:t> </a:t>
            </a:r>
            <a:r>
              <a:rPr lang="en-US" sz="1500" dirty="0" err="1">
                <a:solidFill>
                  <a:schemeClr val="bg1"/>
                </a:solidFill>
              </a:rPr>
              <a:t>stojamojo</a:t>
            </a:r>
            <a:r>
              <a:rPr lang="en-US" sz="1500" dirty="0">
                <a:solidFill>
                  <a:schemeClr val="bg1"/>
                </a:solidFill>
              </a:rPr>
              <a:t> </a:t>
            </a:r>
            <a:r>
              <a:rPr lang="en-US" sz="1500" dirty="0" err="1">
                <a:solidFill>
                  <a:schemeClr val="bg1"/>
                </a:solidFill>
              </a:rPr>
              <a:t>egzamino</a:t>
            </a:r>
            <a:r>
              <a:rPr lang="en-US" sz="1500" dirty="0">
                <a:solidFill>
                  <a:schemeClr val="bg1"/>
                </a:solidFill>
              </a:rPr>
              <a:t>, </a:t>
            </a:r>
            <a:r>
              <a:rPr lang="en-US" sz="1500" dirty="0" err="1">
                <a:solidFill>
                  <a:schemeClr val="bg1"/>
                </a:solidFill>
              </a:rPr>
              <a:t>negali</a:t>
            </a:r>
            <a:r>
              <a:rPr lang="en-US" sz="1500" dirty="0">
                <a:solidFill>
                  <a:schemeClr val="bg1"/>
                </a:solidFill>
              </a:rPr>
              <a:t> </a:t>
            </a:r>
            <a:r>
              <a:rPr lang="en-US" sz="1500" dirty="0" err="1">
                <a:solidFill>
                  <a:schemeClr val="bg1"/>
                </a:solidFill>
              </a:rPr>
              <a:t>dalyvauti</a:t>
            </a:r>
            <a:r>
              <a:rPr lang="en-US" sz="1500" dirty="0">
                <a:solidFill>
                  <a:schemeClr val="bg1"/>
                </a:solidFill>
              </a:rPr>
              <a:t> </a:t>
            </a:r>
            <a:r>
              <a:rPr lang="en-US" sz="1500" dirty="0" err="1">
                <a:solidFill>
                  <a:schemeClr val="bg1"/>
                </a:solidFill>
              </a:rPr>
              <a:t>konkurse</a:t>
            </a:r>
            <a:r>
              <a:rPr lang="en-US" sz="1500" dirty="0">
                <a:solidFill>
                  <a:schemeClr val="bg1"/>
                </a:solidFill>
              </a:rPr>
              <a:t>.</a:t>
            </a:r>
            <a:endParaRPr lang="lt-LT" sz="1500" dirty="0">
              <a:solidFill>
                <a:schemeClr val="bg1"/>
              </a:solidFill>
            </a:endParaRPr>
          </a:p>
          <a:p>
            <a:endParaRPr lang="lt-LT" sz="1600" dirty="0">
              <a:solidFill>
                <a:srgbClr val="000000"/>
              </a:solidFill>
              <a:latin typeface="Arial"/>
              <a:ea typeface="Roboto"/>
              <a:cs typeface="Arial"/>
            </a:endParaRPr>
          </a:p>
          <a:p>
            <a:endParaRPr lang="lt-LT" sz="1600" dirty="0"/>
          </a:p>
          <a:p>
            <a:endParaRPr lang="lt-LT" sz="1600" dirty="0"/>
          </a:p>
        </p:txBody>
      </p:sp>
      <p:sp>
        <p:nvSpPr>
          <p:cNvPr id="4" name="Slide Number Placeholder 3">
            <a:extLst>
              <a:ext uri="{FF2B5EF4-FFF2-40B4-BE49-F238E27FC236}">
                <a16:creationId xmlns:a16="http://schemas.microsoft.com/office/drawing/2014/main" id="{3848C121-0643-9543-4602-ED18436F17DD}"/>
              </a:ext>
            </a:extLst>
          </p:cNvPr>
          <p:cNvSpPr>
            <a:spLocks noGrp="1"/>
          </p:cNvSpPr>
          <p:nvPr>
            <p:ph type="sldNum" sz="quarter" idx="16"/>
          </p:nvPr>
        </p:nvSpPr>
        <p:spPr/>
        <p:txBody>
          <a:bodyPr/>
          <a:lstStyle/>
          <a:p>
            <a:fld id="{294A09A9-5501-47C1-A89A-A340965A2BE2}" type="slidenum">
              <a:rPr lang="en-US" smtClean="0"/>
              <a:pPr/>
              <a:t>10</a:t>
            </a:fld>
            <a:endParaRPr lang="en-US" dirty="0"/>
          </a:p>
        </p:txBody>
      </p:sp>
      <p:sp>
        <p:nvSpPr>
          <p:cNvPr id="6" name="Title 1">
            <a:extLst>
              <a:ext uri="{FF2B5EF4-FFF2-40B4-BE49-F238E27FC236}">
                <a16:creationId xmlns:a16="http://schemas.microsoft.com/office/drawing/2014/main" id="{4AC52F5B-4ED6-0CAC-9D44-1FFAD299CD16}"/>
              </a:ext>
            </a:extLst>
          </p:cNvPr>
          <p:cNvSpPr txBox="1">
            <a:spLocks/>
          </p:cNvSpPr>
          <p:nvPr/>
        </p:nvSpPr>
        <p:spPr>
          <a:xfrm>
            <a:off x="683475" y="705664"/>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latin typeface="Arial"/>
                <a:ea typeface="Roboto"/>
                <a:cs typeface="Arial"/>
              </a:rPr>
              <a:t>Stojamasis egzaminas</a:t>
            </a:r>
            <a:endParaRPr lang="lt-LT" dirty="0"/>
          </a:p>
        </p:txBody>
      </p:sp>
    </p:spTree>
    <p:extLst>
      <p:ext uri="{BB962C8B-B14F-4D97-AF65-F5344CB8AC3E}">
        <p14:creationId xmlns:p14="http://schemas.microsoft.com/office/powerpoint/2010/main" val="3523896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FE4D4-5111-F509-0767-3D05F0E39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F7EB7F-530F-A968-10FE-28875E709D2E}"/>
              </a:ext>
            </a:extLst>
          </p:cNvPr>
          <p:cNvSpPr>
            <a:spLocks noGrp="1"/>
          </p:cNvSpPr>
          <p:nvPr>
            <p:ph type="title"/>
          </p:nvPr>
        </p:nvSpPr>
        <p:spPr/>
        <p:txBody>
          <a:bodyPr/>
          <a:lstStyle/>
          <a:p>
            <a:r>
              <a:rPr lang="lt-LT" dirty="0">
                <a:latin typeface="Arial"/>
                <a:cs typeface="Arial"/>
              </a:rPr>
              <a:t>Populiarioji muzika</a:t>
            </a:r>
          </a:p>
        </p:txBody>
      </p:sp>
      <p:sp>
        <p:nvSpPr>
          <p:cNvPr id="4" name="Slide Number Placeholder 3">
            <a:extLst>
              <a:ext uri="{FF2B5EF4-FFF2-40B4-BE49-F238E27FC236}">
                <a16:creationId xmlns:a16="http://schemas.microsoft.com/office/drawing/2014/main" id="{0D1AB971-6191-E62F-6E7D-92EECFC2179B}"/>
              </a:ext>
            </a:extLst>
          </p:cNvPr>
          <p:cNvSpPr>
            <a:spLocks noGrp="1"/>
          </p:cNvSpPr>
          <p:nvPr>
            <p:ph type="sldNum" sz="quarter" idx="16"/>
          </p:nvPr>
        </p:nvSpPr>
        <p:spPr/>
        <p:txBody>
          <a:bodyPr/>
          <a:lstStyle/>
          <a:p>
            <a:fld id="{294A09A9-5501-47C1-A89A-A340965A2BE2}" type="slidenum">
              <a:rPr lang="en-US" smtClean="0"/>
              <a:pPr/>
              <a:t>11</a:t>
            </a:fld>
            <a:endParaRPr lang="en-US" dirty="0"/>
          </a:p>
        </p:txBody>
      </p:sp>
      <p:sp>
        <p:nvSpPr>
          <p:cNvPr id="13" name="TextBox 12">
            <a:extLst>
              <a:ext uri="{FF2B5EF4-FFF2-40B4-BE49-F238E27FC236}">
                <a16:creationId xmlns:a16="http://schemas.microsoft.com/office/drawing/2014/main" id="{CDF8B67D-0DCF-C645-9EF3-27604C1861C8}"/>
              </a:ext>
            </a:extLst>
          </p:cNvPr>
          <p:cNvSpPr txBox="1"/>
          <p:nvPr/>
        </p:nvSpPr>
        <p:spPr>
          <a:xfrm>
            <a:off x="9060154" y="3429000"/>
            <a:ext cx="914400" cy="914400"/>
          </a:xfrm>
          <a:prstGeom prst="rect">
            <a:avLst/>
          </a:prstGeom>
          <a:noFill/>
        </p:spPr>
        <p:txBody>
          <a:bodyPr wrap="square" rtlCol="0">
            <a:spAutoFit/>
          </a:bodyPr>
          <a:lstStyle/>
          <a:p>
            <a:endParaRPr lang="lt-LT" dirty="0"/>
          </a:p>
        </p:txBody>
      </p:sp>
      <p:sp>
        <p:nvSpPr>
          <p:cNvPr id="8" name="Text Placeholder 2">
            <a:extLst>
              <a:ext uri="{FF2B5EF4-FFF2-40B4-BE49-F238E27FC236}">
                <a16:creationId xmlns:a16="http://schemas.microsoft.com/office/drawing/2014/main" id="{498B1C98-8C7B-06AB-9A6E-FA47A8DA2C54}"/>
              </a:ext>
            </a:extLst>
          </p:cNvPr>
          <p:cNvSpPr txBox="1">
            <a:spLocks/>
          </p:cNvSpPr>
          <p:nvPr/>
        </p:nvSpPr>
        <p:spPr>
          <a:xfrm>
            <a:off x="665420" y="2215302"/>
            <a:ext cx="6177288" cy="36905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nSpc>
                <a:spcPct val="115000"/>
              </a:lnSpc>
              <a:buFont typeface="Arial" panose="020B0604020202020204" pitchFamily="34" charset="0"/>
              <a:buChar char="•"/>
            </a:pPr>
            <a:r>
              <a:rPr lang="lt-LT" kern="100" dirty="0">
                <a:solidFill>
                  <a:schemeClr val="bg1"/>
                </a:solidFill>
                <a:ea typeface="Aptos" panose="020B0004020202020204" pitchFamily="34" charset="0"/>
              </a:rPr>
              <a:t>a</a:t>
            </a:r>
            <a:r>
              <a:rPr lang="en-US" kern="100" dirty="0" err="1">
                <a:solidFill>
                  <a:schemeClr val="bg1"/>
                </a:solidFill>
                <a:effectLst/>
                <a:ea typeface="Aptos" panose="020B0004020202020204" pitchFamily="34" charset="0"/>
              </a:rPr>
              <a:t>nalizuoti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populiariosios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muzikos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žanrus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stilistiką</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ir</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atlikimo</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tradicijas</a:t>
            </a:r>
            <a:r>
              <a:rPr lang="lt-LT" kern="100" dirty="0">
                <a:solidFill>
                  <a:schemeClr val="bg1"/>
                </a:solidFill>
                <a:ea typeface="Aptos" panose="020B0004020202020204" pitchFamily="34" charset="0"/>
              </a:rPr>
              <a:t>;</a:t>
            </a:r>
            <a:endParaRPr lang="en-US" kern="100" dirty="0">
              <a:solidFill>
                <a:schemeClr val="bg1"/>
              </a:solidFill>
              <a:effectLst/>
              <a:ea typeface="Aptos" panose="020B0004020202020204" pitchFamily="34" charset="0"/>
            </a:endParaRPr>
          </a:p>
          <a:p>
            <a:pPr marL="285750" marR="0" lvl="0" indent="-285750">
              <a:lnSpc>
                <a:spcPct val="115000"/>
              </a:lnSpc>
              <a:buFont typeface="Arial" panose="020B0604020202020204" pitchFamily="34" charset="0"/>
              <a:buChar char="•"/>
            </a:pPr>
            <a:r>
              <a:rPr lang="lt-LT" kern="100" dirty="0">
                <a:solidFill>
                  <a:schemeClr val="bg1"/>
                </a:solidFill>
                <a:ea typeface="Aptos" panose="020B0004020202020204" pitchFamily="34" charset="0"/>
              </a:rPr>
              <a:t>t</a:t>
            </a:r>
            <a:r>
              <a:rPr lang="en-US" kern="100" dirty="0" err="1">
                <a:solidFill>
                  <a:schemeClr val="bg1"/>
                </a:solidFill>
                <a:effectLst/>
                <a:ea typeface="Aptos" panose="020B0004020202020204" pitchFamily="34" charset="0"/>
              </a:rPr>
              <a:t>aikyti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muzikos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technologijas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aranžuoti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improvizuoti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ir</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interpretuoti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kūrinius</a:t>
            </a:r>
            <a:r>
              <a:rPr lang="lt-LT" kern="100" dirty="0">
                <a:solidFill>
                  <a:schemeClr val="bg1"/>
                </a:solidFill>
                <a:ea typeface="Aptos" panose="020B0004020202020204" pitchFamily="34" charset="0"/>
              </a:rPr>
              <a:t>;</a:t>
            </a:r>
            <a:endParaRPr lang="en-US" kern="100" dirty="0">
              <a:solidFill>
                <a:schemeClr val="bg1"/>
              </a:solidFill>
              <a:effectLst/>
              <a:ea typeface="Aptos" panose="020B0004020202020204" pitchFamily="34" charset="0"/>
            </a:endParaRPr>
          </a:p>
          <a:p>
            <a:pPr marL="285750" marR="0" lvl="0" indent="-285750">
              <a:lnSpc>
                <a:spcPct val="115000"/>
              </a:lnSpc>
              <a:buFont typeface="Arial" panose="020B0604020202020204" pitchFamily="34" charset="0"/>
              <a:buChar char="•"/>
            </a:pPr>
            <a:r>
              <a:rPr lang="lt-LT" kern="100" dirty="0">
                <a:solidFill>
                  <a:schemeClr val="bg1"/>
                </a:solidFill>
                <a:ea typeface="Aptos" panose="020B0004020202020204" pitchFamily="34" charset="0"/>
              </a:rPr>
              <a:t>k</a:t>
            </a:r>
            <a:r>
              <a:rPr lang="en-US" kern="100" dirty="0" err="1">
                <a:solidFill>
                  <a:schemeClr val="bg1"/>
                </a:solidFill>
                <a:effectLst/>
                <a:ea typeface="Aptos" panose="020B0004020202020204" pitchFamily="34" charset="0"/>
              </a:rPr>
              <a:t>urti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pristatyti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ir</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įgyvendinti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muzikinę</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koncepciją</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bendradarbiauti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su</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atlikėjais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ir</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organizacijomis</a:t>
            </a:r>
            <a:r>
              <a:rPr lang="lt-LT" kern="100" dirty="0">
                <a:solidFill>
                  <a:schemeClr val="bg1"/>
                </a:solidFill>
                <a:ea typeface="Aptos" panose="020B0004020202020204" pitchFamily="34" charset="0"/>
              </a:rPr>
              <a:t>;</a:t>
            </a:r>
            <a:endParaRPr lang="en-US" kern="100" dirty="0">
              <a:solidFill>
                <a:schemeClr val="bg1"/>
              </a:solidFill>
              <a:effectLst/>
              <a:ea typeface="Aptos" panose="020B0004020202020204" pitchFamily="34" charset="0"/>
            </a:endParaRPr>
          </a:p>
          <a:p>
            <a:pPr marL="285750" marR="0" lvl="0" indent="-285750">
              <a:lnSpc>
                <a:spcPct val="115000"/>
              </a:lnSpc>
              <a:spcAft>
                <a:spcPts val="800"/>
              </a:spcAft>
              <a:buFont typeface="Arial" panose="020B0604020202020204" pitchFamily="34" charset="0"/>
              <a:buChar char="•"/>
            </a:pPr>
            <a:r>
              <a:rPr lang="lt-LT" kern="100" dirty="0">
                <a:solidFill>
                  <a:schemeClr val="bg1"/>
                </a:solidFill>
                <a:ea typeface="Aptos" panose="020B0004020202020204" pitchFamily="34" charset="0"/>
              </a:rPr>
              <a:t>v</a:t>
            </a:r>
            <a:r>
              <a:rPr lang="en-US" kern="100" dirty="0" err="1">
                <a:solidFill>
                  <a:schemeClr val="bg1"/>
                </a:solidFill>
                <a:effectLst/>
                <a:ea typeface="Aptos" panose="020B0004020202020204" pitchFamily="34" charset="0"/>
              </a:rPr>
              <a:t>aldyti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scenos</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baimę</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prisitaikyti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prie</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kintančių</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aplinkybių</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ir</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demonstruoti</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brandžią</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sceninę</a:t>
            </a:r>
            <a:r>
              <a:rPr lang="en-US" kern="100" dirty="0">
                <a:solidFill>
                  <a:schemeClr val="bg1"/>
                </a:solidFill>
                <a:effectLst/>
                <a:ea typeface="Aptos" panose="020B0004020202020204" pitchFamily="34" charset="0"/>
              </a:rPr>
              <a:t> </a:t>
            </a:r>
            <a:r>
              <a:rPr lang="en-US" kern="100" dirty="0" err="1">
                <a:solidFill>
                  <a:schemeClr val="bg1"/>
                </a:solidFill>
                <a:effectLst/>
                <a:ea typeface="Aptos" panose="020B0004020202020204" pitchFamily="34" charset="0"/>
              </a:rPr>
              <a:t>kultūrą</a:t>
            </a:r>
            <a:r>
              <a:rPr lang="en-US" kern="100" dirty="0">
                <a:solidFill>
                  <a:schemeClr val="bg1"/>
                </a:solidFill>
                <a:effectLst/>
                <a:ea typeface="Aptos" panose="020B0004020202020204" pitchFamily="34" charset="0"/>
              </a:rPr>
              <a:t>.</a:t>
            </a:r>
            <a:endParaRPr lang="lt-LT" kern="100" dirty="0">
              <a:solidFill>
                <a:schemeClr val="bg1"/>
              </a:solidFill>
              <a:effectLst/>
              <a:ea typeface="Aptos" panose="020B0004020202020204" pitchFamily="34" charset="0"/>
            </a:endParaRPr>
          </a:p>
        </p:txBody>
      </p:sp>
      <p:pic>
        <p:nvPicPr>
          <p:cNvPr id="10" name="Picture 9" descr="A person singing into a microphone&#10;&#10;AI-generated content may be incorrect.">
            <a:extLst>
              <a:ext uri="{FF2B5EF4-FFF2-40B4-BE49-F238E27FC236}">
                <a16:creationId xmlns:a16="http://schemas.microsoft.com/office/drawing/2014/main" id="{D37E890A-918E-E1A3-8875-453BBA9BC4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458"/>
          <a:stretch/>
        </p:blipFill>
        <p:spPr>
          <a:xfrm>
            <a:off x="7051249" y="2260408"/>
            <a:ext cx="5140751" cy="4597593"/>
          </a:xfrm>
          <a:prstGeom prst="rect">
            <a:avLst/>
          </a:prstGeom>
        </p:spPr>
      </p:pic>
      <p:sp>
        <p:nvSpPr>
          <p:cNvPr id="9" name="Text Placeholder 2">
            <a:extLst>
              <a:ext uri="{FF2B5EF4-FFF2-40B4-BE49-F238E27FC236}">
                <a16:creationId xmlns:a16="http://schemas.microsoft.com/office/drawing/2014/main" id="{388B2DFF-E4A3-BAF6-CAB6-869D8F83D59E}"/>
              </a:ext>
            </a:extLst>
          </p:cNvPr>
          <p:cNvSpPr txBox="1">
            <a:spLocks/>
          </p:cNvSpPr>
          <p:nvPr/>
        </p:nvSpPr>
        <p:spPr>
          <a:xfrm>
            <a:off x="665419" y="1494046"/>
            <a:ext cx="7988387" cy="67282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lt-LT" sz="3200" dirty="0">
                <a:solidFill>
                  <a:srgbClr val="00B260"/>
                </a:solidFill>
                <a:ea typeface="Times New Roman" panose="02020603050405020304" pitchFamily="18" charset="0"/>
              </a:rPr>
              <a:t>Baigę šią studijų programą studentai gebės</a:t>
            </a:r>
            <a:endParaRPr lang="lt-LT" dirty="0">
              <a:solidFill>
                <a:schemeClr val="bg1"/>
              </a:solidFill>
              <a:effectLst/>
              <a:ea typeface="Calibri" panose="020F0502020204030204" pitchFamily="34" charset="0"/>
            </a:endParaRPr>
          </a:p>
        </p:txBody>
      </p:sp>
      <p:sp>
        <p:nvSpPr>
          <p:cNvPr id="11" name="TextBox 10">
            <a:extLst>
              <a:ext uri="{FF2B5EF4-FFF2-40B4-BE49-F238E27FC236}">
                <a16:creationId xmlns:a16="http://schemas.microsoft.com/office/drawing/2014/main" id="{16194227-8228-46FE-4E65-779361D0ACD2}"/>
              </a:ext>
            </a:extLst>
          </p:cNvPr>
          <p:cNvSpPr txBox="1"/>
          <p:nvPr/>
        </p:nvSpPr>
        <p:spPr>
          <a:xfrm>
            <a:off x="665420" y="5883638"/>
            <a:ext cx="7988386" cy="336631"/>
          </a:xfrm>
          <a:prstGeom prst="rect">
            <a:avLst/>
          </a:prstGeom>
          <a:noFill/>
        </p:spPr>
        <p:txBody>
          <a:bodyPr wrap="square">
            <a:spAutoFit/>
          </a:bodyPr>
          <a:lstStyle/>
          <a:p>
            <a:pPr marR="0" lvl="0">
              <a:lnSpc>
                <a:spcPct val="107000"/>
              </a:lnSpc>
              <a:spcAft>
                <a:spcPts val="800"/>
              </a:spcAft>
              <a:buSzPts val="1000"/>
              <a:tabLst>
                <a:tab pos="457200" algn="l"/>
              </a:tabLst>
            </a:pPr>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Pranas Kentra, p</a:t>
            </a:r>
            <a:r>
              <a:rPr lang="en-US"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a:t>
            </a:r>
            <a:r>
              <a:rPr lang="lt-LT"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kentra</a:t>
            </a:r>
            <a:r>
              <a:rPr lang="en-US"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a:t>
            </a:r>
            <a:r>
              <a:rPr lang="en-US" sz="1600" dirty="0" err="1">
                <a:solidFill>
                  <a:srgbClr val="005BAA"/>
                </a:solidFill>
                <a:latin typeface="Arial" panose="020B0604020202020204" pitchFamily="34" charset="0"/>
                <a:ea typeface="Times New Roman" panose="02020603050405020304" pitchFamily="18" charset="0"/>
                <a:cs typeface="Arial" panose="020B0604020202020204" pitchFamily="34" charset="0"/>
              </a:rPr>
              <a:t>mtf.viko.lt</a:t>
            </a:r>
            <a:endParaRPr lang="en-US" sz="1600" dirty="0">
              <a:solidFill>
                <a:srgbClr val="005BAA"/>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68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FA71F-E5D4-4398-8CAB-1958985F8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B52CF-387F-C958-9AE0-CB12EE233DCB}"/>
              </a:ext>
            </a:extLst>
          </p:cNvPr>
          <p:cNvSpPr>
            <a:spLocks noGrp="1"/>
          </p:cNvSpPr>
          <p:nvPr>
            <p:ph type="title"/>
          </p:nvPr>
        </p:nvSpPr>
        <p:spPr>
          <a:xfrm>
            <a:off x="683475" y="1424121"/>
            <a:ext cx="9297610" cy="610863"/>
          </a:xfrm>
          <a:noFill/>
        </p:spPr>
        <p:txBody>
          <a:bodyPr/>
          <a:lstStyle/>
          <a:p>
            <a:r>
              <a:rPr lang="lt-LT" sz="3600" dirty="0">
                <a:solidFill>
                  <a:srgbClr val="00B260"/>
                </a:solidFill>
                <a:latin typeface="Arial"/>
                <a:ea typeface="Roboto"/>
                <a:cs typeface="Arial"/>
              </a:rPr>
              <a:t>į Populiariosios muzikos studijų programą</a:t>
            </a:r>
            <a:endParaRPr lang="lt-LT" sz="3600" dirty="0">
              <a:solidFill>
                <a:srgbClr val="00B260"/>
              </a:solidFill>
            </a:endParaRPr>
          </a:p>
        </p:txBody>
      </p:sp>
      <p:sp>
        <p:nvSpPr>
          <p:cNvPr id="3" name="Text Placeholder 2">
            <a:extLst>
              <a:ext uri="{FF2B5EF4-FFF2-40B4-BE49-F238E27FC236}">
                <a16:creationId xmlns:a16="http://schemas.microsoft.com/office/drawing/2014/main" id="{53C8FBA3-E210-BA62-113A-DDCD34AB6F49}"/>
              </a:ext>
            </a:extLst>
          </p:cNvPr>
          <p:cNvSpPr>
            <a:spLocks noGrp="1"/>
          </p:cNvSpPr>
          <p:nvPr>
            <p:ph type="body" sz="quarter" idx="11"/>
          </p:nvPr>
        </p:nvSpPr>
        <p:spPr>
          <a:xfrm>
            <a:off x="682113" y="2306425"/>
            <a:ext cx="9470555" cy="3783290"/>
          </a:xfrm>
        </p:spPr>
        <p:txBody>
          <a:bodyPr vert="horz" lIns="0" tIns="0" rIns="0" bIns="0" rtlCol="0" anchor="t">
            <a:noAutofit/>
          </a:bodyPr>
          <a:lstStyle/>
          <a:p>
            <a:pPr marL="0" marR="0">
              <a:lnSpc>
                <a:spcPct val="115000"/>
              </a:lnSpc>
              <a:spcBef>
                <a:spcPts val="0"/>
              </a:spcBef>
              <a:buNone/>
            </a:pPr>
            <a:r>
              <a:rPr lang="en-US" sz="1200" kern="100" dirty="0" err="1">
                <a:solidFill>
                  <a:schemeClr val="bg1"/>
                </a:solidFill>
                <a:effectLst/>
                <a:ea typeface="Aptos" panose="020B0004020202020204" pitchFamily="34" charset="0"/>
              </a:rPr>
              <a:t>Stojamieji</a:t>
            </a:r>
            <a:r>
              <a:rPr lang="en-US" sz="1200" kern="100" dirty="0">
                <a:solidFill>
                  <a:schemeClr val="bg1"/>
                </a:solidFill>
                <a:effectLst/>
                <a:ea typeface="Aptos" panose="020B0004020202020204" pitchFamily="34" charset="0"/>
              </a:rPr>
              <a:t> į </a:t>
            </a:r>
            <a:r>
              <a:rPr lang="en-US" sz="1200" kern="100" dirty="0" err="1">
                <a:solidFill>
                  <a:schemeClr val="bg1"/>
                </a:solidFill>
                <a:effectLst/>
                <a:ea typeface="Aptos" panose="020B0004020202020204" pitchFamily="34" charset="0"/>
              </a:rPr>
              <a:t>Populiariosios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programą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vyks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gyvai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birželio</a:t>
            </a:r>
            <a:r>
              <a:rPr lang="en-US" sz="1200" kern="100" dirty="0">
                <a:solidFill>
                  <a:schemeClr val="bg1"/>
                </a:solidFill>
                <a:effectLst/>
                <a:ea typeface="Aptos" panose="020B0004020202020204" pitchFamily="34" charset="0"/>
              </a:rPr>
              <a:t> 30 </a:t>
            </a:r>
            <a:r>
              <a:rPr lang="en-US" sz="1200" kern="100" dirty="0" err="1">
                <a:solidFill>
                  <a:schemeClr val="bg1"/>
                </a:solidFill>
                <a:effectLst/>
                <a:ea typeface="Aptos" panose="020B0004020202020204" pitchFamily="34" charset="0"/>
              </a:rPr>
              <a:t>ir</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liepos</a:t>
            </a:r>
            <a:r>
              <a:rPr lang="en-US" sz="1200" kern="100" dirty="0">
                <a:solidFill>
                  <a:schemeClr val="bg1"/>
                </a:solidFill>
                <a:effectLst/>
                <a:ea typeface="Aptos" panose="020B0004020202020204" pitchFamily="34" charset="0"/>
              </a:rPr>
              <a:t> 1 </a:t>
            </a:r>
            <a:r>
              <a:rPr lang="en-US" sz="1200" kern="100" dirty="0" err="1">
                <a:solidFill>
                  <a:schemeClr val="bg1"/>
                </a:solidFill>
                <a:effectLst/>
                <a:ea typeface="Aptos" panose="020B0004020202020204" pitchFamily="34" charset="0"/>
              </a:rPr>
              <a:t>dienomis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Konsultacija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repeticija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jei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reikia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nuo</a:t>
            </a:r>
            <a:r>
              <a:rPr lang="en-US" sz="1200" kern="100" dirty="0">
                <a:solidFill>
                  <a:schemeClr val="bg1"/>
                </a:solidFill>
                <a:effectLst/>
                <a:ea typeface="Aptos" panose="020B0004020202020204" pitchFamily="34" charset="0"/>
              </a:rPr>
              <a:t> 9:00 val. </a:t>
            </a:r>
            <a:endParaRPr lang="lt-LT" sz="1200" kern="100" dirty="0">
              <a:solidFill>
                <a:schemeClr val="bg1"/>
              </a:solidFill>
              <a:effectLst/>
              <a:ea typeface="Aptos" panose="020B0004020202020204" pitchFamily="34" charset="0"/>
            </a:endParaRPr>
          </a:p>
          <a:p>
            <a:pPr marL="0" marR="0">
              <a:lnSpc>
                <a:spcPct val="115000"/>
              </a:lnSpc>
              <a:spcBef>
                <a:spcPts val="0"/>
              </a:spcBef>
              <a:buNone/>
            </a:pPr>
            <a:r>
              <a:rPr lang="en-US" sz="1200" kern="100" dirty="0" err="1">
                <a:solidFill>
                  <a:schemeClr val="bg1"/>
                </a:solidFill>
                <a:effectLst/>
                <a:ea typeface="Aptos" panose="020B0004020202020204" pitchFamily="34" charset="0"/>
              </a:rPr>
              <a:t>Egzamino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pradžia</a:t>
            </a:r>
            <a:r>
              <a:rPr lang="en-US" sz="1200" kern="100" dirty="0">
                <a:solidFill>
                  <a:schemeClr val="bg1"/>
                </a:solidFill>
                <a:effectLst/>
                <a:ea typeface="Aptos" panose="020B0004020202020204" pitchFamily="34" charset="0"/>
              </a:rPr>
              <a:t> 10:00 val. </a:t>
            </a:r>
            <a:r>
              <a:rPr lang="en-US" sz="1200" kern="100" dirty="0" err="1">
                <a:solidFill>
                  <a:schemeClr val="bg1"/>
                </a:solidFill>
                <a:effectLst/>
                <a:ea typeface="Aptos" panose="020B0004020202020204" pitchFamily="34" charset="0"/>
              </a:rPr>
              <a:t>Egzaminas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vyksta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individualiai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vienam</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stojančiajam</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skiriama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apie</a:t>
            </a:r>
            <a:r>
              <a:rPr lang="en-US" sz="1200" kern="100" dirty="0">
                <a:solidFill>
                  <a:schemeClr val="bg1"/>
                </a:solidFill>
                <a:effectLst/>
                <a:ea typeface="Aptos" panose="020B0004020202020204" pitchFamily="34" charset="0"/>
              </a:rPr>
              <a:t> 15 min.</a:t>
            </a:r>
            <a:r>
              <a:rPr lang="lt-LT"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Papildomas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stojimas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rugpjūčio</a:t>
            </a:r>
            <a:r>
              <a:rPr lang="en-US" sz="1200" kern="100" dirty="0">
                <a:solidFill>
                  <a:schemeClr val="bg1"/>
                </a:solidFill>
                <a:effectLst/>
                <a:ea typeface="Aptos" panose="020B0004020202020204" pitchFamily="34" charset="0"/>
              </a:rPr>
              <a:t> 18 d. </a:t>
            </a:r>
            <a:r>
              <a:rPr lang="en-US" sz="1200" kern="100" dirty="0" err="1">
                <a:solidFill>
                  <a:schemeClr val="bg1"/>
                </a:solidFill>
                <a:effectLst/>
                <a:ea typeface="Aptos" panose="020B0004020202020204" pitchFamily="34" charset="0"/>
              </a:rPr>
              <a:t>nuotoliniu</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būdu</a:t>
            </a:r>
            <a:r>
              <a:rPr lang="en-US" sz="1200" kern="100" dirty="0">
                <a:solidFill>
                  <a:schemeClr val="bg1"/>
                </a:solidFill>
                <a:effectLst/>
                <a:ea typeface="Aptos" panose="020B0004020202020204" pitchFamily="34" charset="0"/>
              </a:rPr>
              <a:t>.</a:t>
            </a:r>
            <a:r>
              <a:rPr lang="lt-LT"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Stojantysis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privalo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turėti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instrumentą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išskyrus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fortepijoną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akompanimento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natas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arba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fonogramas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Kolegija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skiria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pianistą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koncertmeisterį</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stojančiajam</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pageidaujant</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jei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programoje</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yra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džiazo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bliuzo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pobūdžio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kūrinių</a:t>
            </a:r>
            <a:r>
              <a:rPr lang="en-US" sz="1200" kern="100" dirty="0">
                <a:solidFill>
                  <a:schemeClr val="bg1"/>
                </a:solidFill>
                <a:effectLst/>
                <a:ea typeface="Aptos" panose="020B0004020202020204" pitchFamily="34" charset="0"/>
              </a:rPr>
              <a:t>.</a:t>
            </a:r>
          </a:p>
          <a:p>
            <a:pPr marL="0" marR="0">
              <a:spcBef>
                <a:spcPts val="600"/>
              </a:spcBef>
              <a:spcAft>
                <a:spcPts val="600"/>
              </a:spcAft>
              <a:buNone/>
            </a:pPr>
            <a:r>
              <a:rPr lang="en-US" sz="1200" b="1" kern="100" dirty="0" err="1">
                <a:solidFill>
                  <a:srgbClr val="00B260"/>
                </a:solidFill>
                <a:effectLst/>
                <a:ea typeface="Aptos" panose="020B0004020202020204" pitchFamily="34" charset="0"/>
              </a:rPr>
              <a:t>Stojamojo</a:t>
            </a:r>
            <a:r>
              <a:rPr lang="en-US" sz="1200" b="1" kern="100" dirty="0">
                <a:solidFill>
                  <a:srgbClr val="00B260"/>
                </a:solidFill>
                <a:effectLst/>
                <a:ea typeface="Aptos" panose="020B0004020202020204" pitchFamily="34" charset="0"/>
              </a:rPr>
              <a:t> </a:t>
            </a:r>
            <a:r>
              <a:rPr lang="en-US" sz="1200" b="1" kern="100" dirty="0" err="1">
                <a:solidFill>
                  <a:srgbClr val="00B260"/>
                </a:solidFill>
                <a:effectLst/>
                <a:ea typeface="Aptos" panose="020B0004020202020204" pitchFamily="34" charset="0"/>
              </a:rPr>
              <a:t>egzaminas</a:t>
            </a:r>
            <a:r>
              <a:rPr lang="en-US" sz="1200" b="1" kern="100" dirty="0">
                <a:solidFill>
                  <a:srgbClr val="00B260"/>
                </a:solidFill>
                <a:effectLst/>
                <a:ea typeface="Aptos" panose="020B0004020202020204" pitchFamily="34" charset="0"/>
              </a:rPr>
              <a:t> </a:t>
            </a:r>
            <a:r>
              <a:rPr lang="en-US" sz="1200" b="1" kern="100" dirty="0" err="1">
                <a:solidFill>
                  <a:srgbClr val="00B260"/>
                </a:solidFill>
                <a:effectLst/>
                <a:ea typeface="Aptos" panose="020B0004020202020204" pitchFamily="34" charset="0"/>
              </a:rPr>
              <a:t>susideda</a:t>
            </a:r>
            <a:r>
              <a:rPr lang="en-US" sz="1200" b="1" kern="100" dirty="0">
                <a:solidFill>
                  <a:srgbClr val="00B260"/>
                </a:solidFill>
                <a:effectLst/>
                <a:ea typeface="Aptos" panose="020B0004020202020204" pitchFamily="34" charset="0"/>
              </a:rPr>
              <a:t> </a:t>
            </a:r>
            <a:r>
              <a:rPr lang="en-US" sz="1200" b="1" kern="100" dirty="0" err="1">
                <a:solidFill>
                  <a:srgbClr val="00B260"/>
                </a:solidFill>
                <a:effectLst/>
                <a:ea typeface="Aptos" panose="020B0004020202020204" pitchFamily="34" charset="0"/>
              </a:rPr>
              <a:t>iš</a:t>
            </a:r>
            <a:r>
              <a:rPr lang="en-US" sz="1200" b="1" kern="100" dirty="0">
                <a:solidFill>
                  <a:srgbClr val="00B260"/>
                </a:solidFill>
                <a:effectLst/>
                <a:ea typeface="Aptos" panose="020B0004020202020204" pitchFamily="34" charset="0"/>
              </a:rPr>
              <a:t> </a:t>
            </a:r>
            <a:r>
              <a:rPr lang="en-US" sz="1200" b="1" kern="100" dirty="0" err="1">
                <a:solidFill>
                  <a:srgbClr val="00B260"/>
                </a:solidFill>
                <a:effectLst/>
                <a:ea typeface="Aptos" panose="020B0004020202020204" pitchFamily="34" charset="0"/>
              </a:rPr>
              <a:t>trijų</a:t>
            </a:r>
            <a:r>
              <a:rPr lang="en-US" sz="1200" b="1" kern="100" dirty="0">
                <a:solidFill>
                  <a:srgbClr val="00B260"/>
                </a:solidFill>
                <a:effectLst/>
                <a:ea typeface="Aptos" panose="020B0004020202020204" pitchFamily="34" charset="0"/>
              </a:rPr>
              <a:t> </a:t>
            </a:r>
            <a:r>
              <a:rPr lang="en-US" sz="1200" b="1" kern="100" dirty="0" err="1">
                <a:solidFill>
                  <a:srgbClr val="00B260"/>
                </a:solidFill>
                <a:effectLst/>
                <a:ea typeface="Aptos" panose="020B0004020202020204" pitchFamily="34" charset="0"/>
              </a:rPr>
              <a:t>dalių</a:t>
            </a:r>
            <a:r>
              <a:rPr lang="en-US" sz="1200" b="1" kern="100" dirty="0">
                <a:solidFill>
                  <a:srgbClr val="00B260"/>
                </a:solidFill>
                <a:effectLst/>
                <a:ea typeface="Aptos" panose="020B0004020202020204" pitchFamily="34" charset="0"/>
              </a:rPr>
              <a:t>: </a:t>
            </a:r>
          </a:p>
          <a:p>
            <a:pPr marL="171450" marR="0" lvl="0" indent="-171450">
              <a:lnSpc>
                <a:spcPct val="115000"/>
              </a:lnSpc>
              <a:spcBef>
                <a:spcPts val="0"/>
              </a:spcBef>
              <a:buFont typeface="Arial" panose="020B0604020202020204" pitchFamily="34" charset="0"/>
              <a:buChar char="•"/>
            </a:pPr>
            <a:r>
              <a:rPr lang="en-US" sz="1200" b="1" kern="100" dirty="0" err="1">
                <a:solidFill>
                  <a:schemeClr val="bg1"/>
                </a:solidFill>
                <a:effectLst/>
                <a:ea typeface="Aptos" panose="020B0004020202020204" pitchFamily="34" charset="0"/>
              </a:rPr>
              <a:t>Instrumentinių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arba</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vokalinių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arba</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elektroninių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kūrinių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atlikimas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ir</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refleksija</a:t>
            </a:r>
            <a:r>
              <a:rPr lang="en-US" sz="1200" b="1" kern="100" dirty="0">
                <a:solidFill>
                  <a:schemeClr val="bg1"/>
                </a:solidFill>
                <a:effectLst/>
                <a:ea typeface="Aptos" panose="020B0004020202020204" pitchFamily="34" charset="0"/>
              </a:rPr>
              <a:t> (50 </a:t>
            </a:r>
            <a:r>
              <a:rPr lang="en-US" sz="1200" b="1" kern="100" dirty="0" err="1">
                <a:solidFill>
                  <a:schemeClr val="bg1"/>
                </a:solidFill>
                <a:effectLst/>
                <a:ea typeface="Aptos" panose="020B0004020202020204" pitchFamily="34" charset="0"/>
              </a:rPr>
              <a:t>taškų</a:t>
            </a:r>
            <a:r>
              <a:rPr lang="en-US" sz="1200" b="1" kern="100" dirty="0">
                <a:solidFill>
                  <a:schemeClr val="bg1"/>
                </a:solidFill>
                <a:effectLst/>
                <a:ea typeface="Aptos" panose="020B0004020202020204" pitchFamily="34" charset="0"/>
              </a:rPr>
              <a:t>):</a:t>
            </a:r>
          </a:p>
          <a:p>
            <a:pPr marL="324000" marR="0">
              <a:spcBef>
                <a:spcPts val="0"/>
              </a:spcBef>
            </a:pPr>
            <a:r>
              <a:rPr lang="en-US" sz="1200" kern="100" dirty="0" err="1">
                <a:solidFill>
                  <a:schemeClr val="bg1"/>
                </a:solidFill>
                <a:effectLst/>
                <a:ea typeface="Aptos" panose="020B0004020202020204" pitchFamily="34" charset="0"/>
              </a:rPr>
              <a:t>Instrumentalistams</a:t>
            </a:r>
            <a:r>
              <a:rPr lang="en-US" sz="1200" kern="100" dirty="0">
                <a:solidFill>
                  <a:schemeClr val="bg1"/>
                </a:solidFill>
                <a:effectLst/>
                <a:ea typeface="Aptos" panose="020B0004020202020204" pitchFamily="34" charset="0"/>
              </a:rPr>
              <a:t> – dvi </a:t>
            </a:r>
            <a:r>
              <a:rPr lang="en-US" sz="1200" kern="100" dirty="0" err="1">
                <a:solidFill>
                  <a:schemeClr val="bg1"/>
                </a:solidFill>
                <a:effectLst/>
                <a:ea typeface="Aptos" panose="020B0004020202020204" pitchFamily="34" charset="0"/>
              </a:rPr>
              <a:t>skirtingo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charakterio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pjesės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džiazo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arba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populiariosios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stiliumi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Vertinama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techninis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atlikimas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atlikimo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išraiškingumas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atitikimas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stilistikai</a:t>
            </a:r>
            <a:r>
              <a:rPr lang="en-US" sz="1200" kern="100" dirty="0">
                <a:solidFill>
                  <a:schemeClr val="bg1"/>
                </a:solidFill>
                <a:effectLst/>
                <a:ea typeface="Aptos" panose="020B0004020202020204" pitchFamily="34" charset="0"/>
              </a:rPr>
              <a:t>.</a:t>
            </a:r>
          </a:p>
          <a:p>
            <a:pPr marL="324000" marR="0">
              <a:spcBef>
                <a:spcPts val="0"/>
              </a:spcBef>
            </a:pPr>
            <a:r>
              <a:rPr lang="en-US" sz="1200" kern="100" dirty="0" err="1">
                <a:solidFill>
                  <a:schemeClr val="bg1"/>
                </a:solidFill>
                <a:effectLst/>
                <a:ea typeface="Aptos" panose="020B0004020202020204" pitchFamily="34" charset="0"/>
              </a:rPr>
              <a:t>Vokalistams</a:t>
            </a:r>
            <a:r>
              <a:rPr lang="en-US" sz="1200" kern="100" dirty="0">
                <a:solidFill>
                  <a:schemeClr val="bg1"/>
                </a:solidFill>
                <a:effectLst/>
                <a:ea typeface="Aptos" panose="020B0004020202020204" pitchFamily="34" charset="0"/>
              </a:rPr>
              <a:t> – dvi </a:t>
            </a:r>
            <a:r>
              <a:rPr lang="en-US" sz="1200" kern="100" dirty="0" err="1">
                <a:solidFill>
                  <a:schemeClr val="bg1"/>
                </a:solidFill>
                <a:effectLst/>
                <a:ea typeface="Aptos" panose="020B0004020202020204" pitchFamily="34" charset="0"/>
              </a:rPr>
              <a:t>džiazo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arba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populiariosios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stiliaus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dainos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Vertinama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techninis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atlikimas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atlikimo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išraiškingumas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atitikimas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stilistikai</a:t>
            </a:r>
            <a:r>
              <a:rPr lang="en-US" sz="1200" kern="100" dirty="0">
                <a:solidFill>
                  <a:schemeClr val="bg1"/>
                </a:solidFill>
                <a:effectLst/>
                <a:ea typeface="Aptos" panose="020B0004020202020204" pitchFamily="34" charset="0"/>
              </a:rPr>
              <a:t>.</a:t>
            </a:r>
          </a:p>
          <a:p>
            <a:pPr marL="324000" marR="0">
              <a:spcBef>
                <a:spcPts val="0"/>
              </a:spcBef>
            </a:pPr>
            <a:r>
              <a:rPr lang="en-US" sz="1200" kern="100" dirty="0" err="1">
                <a:solidFill>
                  <a:schemeClr val="bg1"/>
                </a:solidFill>
                <a:effectLst/>
                <a:ea typeface="Aptos" panose="020B0004020202020204" pitchFamily="34" charset="0"/>
              </a:rPr>
              <a:t>Elektroninės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atlikėjams</a:t>
            </a:r>
            <a:r>
              <a:rPr lang="en-US" sz="1200" kern="100" dirty="0">
                <a:solidFill>
                  <a:schemeClr val="bg1"/>
                </a:solidFill>
                <a:effectLst/>
                <a:ea typeface="Aptos" panose="020B0004020202020204" pitchFamily="34" charset="0"/>
              </a:rPr>
              <a:t> – </a:t>
            </a:r>
            <a:r>
              <a:rPr lang="en-US" sz="1200" kern="100" dirty="0" err="1">
                <a:solidFill>
                  <a:schemeClr val="bg1"/>
                </a:solidFill>
                <a:effectLst/>
                <a:ea typeface="Aptos" panose="020B0004020202020204" pitchFamily="34" charset="0"/>
              </a:rPr>
              <a:t>dviejų</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savo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kūrybos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kūrinių</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įrašų</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demonstravimas</a:t>
            </a:r>
            <a:r>
              <a:rPr lang="en-US" sz="1200" kern="100" dirty="0">
                <a:solidFill>
                  <a:schemeClr val="bg1"/>
                </a:solidFill>
                <a:effectLst/>
                <a:ea typeface="Aptos" panose="020B0004020202020204" pitchFamily="34" charset="0"/>
              </a:rPr>
              <a:t>;</a:t>
            </a:r>
          </a:p>
          <a:p>
            <a:pPr marL="171450" marR="0" lvl="0" indent="-171450">
              <a:lnSpc>
                <a:spcPct val="115000"/>
              </a:lnSpc>
              <a:spcBef>
                <a:spcPts val="600"/>
              </a:spcBef>
              <a:buFont typeface="Arial" panose="020B0604020202020204" pitchFamily="34" charset="0"/>
              <a:buChar char="•"/>
            </a:pPr>
            <a:r>
              <a:rPr lang="en-US" sz="1200" b="1" kern="100" dirty="0" err="1">
                <a:solidFill>
                  <a:schemeClr val="bg1"/>
                </a:solidFill>
                <a:effectLst/>
                <a:ea typeface="Aptos" panose="020B0004020202020204" pitchFamily="34" charset="0"/>
              </a:rPr>
              <a:t>Improvizacija</a:t>
            </a:r>
            <a:r>
              <a:rPr lang="en-US" sz="1200" b="1" kern="100" dirty="0">
                <a:solidFill>
                  <a:schemeClr val="bg1"/>
                </a:solidFill>
                <a:effectLst/>
                <a:ea typeface="Aptos" panose="020B0004020202020204" pitchFamily="34" charset="0"/>
              </a:rPr>
              <a:t>. (30 </a:t>
            </a:r>
            <a:r>
              <a:rPr lang="en-US" sz="1200" b="1" kern="100" dirty="0" err="1">
                <a:solidFill>
                  <a:schemeClr val="bg1"/>
                </a:solidFill>
                <a:effectLst/>
                <a:ea typeface="Aptos" panose="020B0004020202020204" pitchFamily="34" charset="0"/>
              </a:rPr>
              <a:t>taškų</a:t>
            </a:r>
            <a:r>
              <a:rPr lang="en-US" sz="1200" b="1" kern="100" dirty="0">
                <a:solidFill>
                  <a:schemeClr val="bg1"/>
                </a:solidFill>
                <a:effectLst/>
                <a:ea typeface="Aptos" panose="020B0004020202020204" pitchFamily="34" charset="0"/>
              </a:rPr>
              <a:t>):</a:t>
            </a:r>
          </a:p>
          <a:p>
            <a:pPr marL="324000" marR="0">
              <a:spcBef>
                <a:spcPts val="0"/>
              </a:spcBef>
            </a:pPr>
            <a:r>
              <a:rPr lang="en-US" sz="1200" kern="100" dirty="0" err="1">
                <a:solidFill>
                  <a:schemeClr val="bg1"/>
                </a:solidFill>
                <a:effectLst/>
                <a:ea typeface="Aptos" panose="020B0004020202020204" pitchFamily="34" charset="0"/>
              </a:rPr>
              <a:t>Instrumentalistams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ir</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vokalistams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improvizacija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pagal</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duotą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harmoniją</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balsu</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arba</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pagrindiniu</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instrumentu</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Vertinami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improvizacinio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plėtojimo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gebėjimai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intonacinis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ir</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metroritminis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tikslumas</a:t>
            </a:r>
            <a:r>
              <a:rPr lang="en-US" sz="1200" kern="100" dirty="0">
                <a:solidFill>
                  <a:schemeClr val="bg1"/>
                </a:solidFill>
                <a:effectLst/>
                <a:ea typeface="Aptos" panose="020B0004020202020204" pitchFamily="34" charset="0"/>
              </a:rPr>
              <a:t>.</a:t>
            </a:r>
            <a:endParaRPr lang="lt-LT" sz="1200" kern="100" dirty="0">
              <a:solidFill>
                <a:schemeClr val="bg1"/>
              </a:solidFill>
              <a:effectLst/>
              <a:ea typeface="Aptos" panose="020B0004020202020204" pitchFamily="34" charset="0"/>
            </a:endParaRPr>
          </a:p>
          <a:p>
            <a:pPr marL="324000" marR="0">
              <a:spcBef>
                <a:spcPts val="0"/>
              </a:spcBef>
            </a:pPr>
            <a:r>
              <a:rPr lang="en-US" sz="1200" kern="100" dirty="0" err="1">
                <a:solidFill>
                  <a:schemeClr val="bg1"/>
                </a:solidFill>
                <a:effectLst/>
                <a:ea typeface="Aptos" panose="020B0004020202020204" pitchFamily="34" charset="0"/>
              </a:rPr>
              <a:t>Elektroninės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muzikos</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atlikėjai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vertinami</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pagal</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techninio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supratimo</a:t>
            </a:r>
            <a:r>
              <a:rPr lang="en-US" sz="1200" kern="100" dirty="0">
                <a:solidFill>
                  <a:schemeClr val="bg1"/>
                </a:solidFill>
                <a:effectLst/>
                <a:ea typeface="Aptos" panose="020B0004020202020204" pitchFamily="34" charset="0"/>
              </a:rPr>
              <a:t> </a:t>
            </a:r>
            <a:r>
              <a:rPr lang="en-US" sz="1200" kern="100" dirty="0" err="1">
                <a:solidFill>
                  <a:schemeClr val="bg1"/>
                </a:solidFill>
                <a:effectLst/>
                <a:ea typeface="Aptos" panose="020B0004020202020204" pitchFamily="34" charset="0"/>
              </a:rPr>
              <a:t>testą</a:t>
            </a:r>
            <a:r>
              <a:rPr lang="en-US" sz="1200" kern="100" dirty="0">
                <a:solidFill>
                  <a:schemeClr val="bg1"/>
                </a:solidFill>
                <a:effectLst/>
                <a:ea typeface="Aptos" panose="020B0004020202020204" pitchFamily="34" charset="0"/>
              </a:rPr>
              <a:t>.</a:t>
            </a:r>
          </a:p>
          <a:p>
            <a:pPr marL="171450" marR="0" lvl="0" indent="-171450">
              <a:lnSpc>
                <a:spcPct val="115000"/>
              </a:lnSpc>
              <a:spcBef>
                <a:spcPts val="600"/>
              </a:spcBef>
              <a:buFont typeface="Arial" panose="020B0604020202020204" pitchFamily="34" charset="0"/>
              <a:buChar char="•"/>
            </a:pPr>
            <a:r>
              <a:rPr lang="en-US" sz="1200" b="1" kern="100" dirty="0" err="1">
                <a:solidFill>
                  <a:schemeClr val="bg1"/>
                </a:solidFill>
                <a:effectLst/>
                <a:ea typeface="Aptos" panose="020B0004020202020204" pitchFamily="34" charset="0"/>
              </a:rPr>
              <a:t>Solfedžiavimas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intervalų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ir</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akordų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nustatymas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iš</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klausos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Vertinami</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nustatymo</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iš</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klausos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skaitymo</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iš</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natų</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įgūdžiai</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intonacijos</a:t>
            </a:r>
            <a:r>
              <a:rPr lang="en-US" sz="1200" b="1" kern="100" dirty="0">
                <a:solidFill>
                  <a:schemeClr val="bg1"/>
                </a:solidFill>
                <a:effectLst/>
                <a:ea typeface="Aptos" panose="020B0004020202020204" pitchFamily="34" charset="0"/>
              </a:rPr>
              <a:t> </a:t>
            </a:r>
            <a:r>
              <a:rPr lang="en-US" sz="1200" b="1" kern="100" dirty="0" err="1">
                <a:solidFill>
                  <a:schemeClr val="bg1"/>
                </a:solidFill>
                <a:effectLst/>
                <a:ea typeface="Aptos" panose="020B0004020202020204" pitchFamily="34" charset="0"/>
              </a:rPr>
              <a:t>tikslumas</a:t>
            </a:r>
            <a:r>
              <a:rPr lang="en-US" sz="1200" b="1" kern="100" dirty="0">
                <a:solidFill>
                  <a:schemeClr val="bg1"/>
                </a:solidFill>
                <a:effectLst/>
                <a:ea typeface="Aptos" panose="020B0004020202020204" pitchFamily="34" charset="0"/>
              </a:rPr>
              <a:t> (20 </a:t>
            </a:r>
            <a:r>
              <a:rPr lang="en-US" sz="1200" b="1" kern="100" dirty="0" err="1">
                <a:solidFill>
                  <a:schemeClr val="bg1"/>
                </a:solidFill>
                <a:effectLst/>
                <a:ea typeface="Aptos" panose="020B0004020202020204" pitchFamily="34" charset="0"/>
              </a:rPr>
              <a:t>taškų</a:t>
            </a:r>
            <a:r>
              <a:rPr lang="en-US" sz="1200" b="1" kern="100" dirty="0">
                <a:solidFill>
                  <a:schemeClr val="bg1"/>
                </a:solidFill>
                <a:effectLst/>
                <a:ea typeface="Aptos" panose="020B0004020202020204" pitchFamily="34" charset="0"/>
              </a:rPr>
              <a:t>).</a:t>
            </a:r>
          </a:p>
          <a:p>
            <a:endParaRPr lang="lt-LT" dirty="0"/>
          </a:p>
        </p:txBody>
      </p:sp>
      <p:sp>
        <p:nvSpPr>
          <p:cNvPr id="4" name="Slide Number Placeholder 3">
            <a:extLst>
              <a:ext uri="{FF2B5EF4-FFF2-40B4-BE49-F238E27FC236}">
                <a16:creationId xmlns:a16="http://schemas.microsoft.com/office/drawing/2014/main" id="{B0C8D4F2-1FD6-D531-7DBD-3BC7FB4DDBFB}"/>
              </a:ext>
            </a:extLst>
          </p:cNvPr>
          <p:cNvSpPr>
            <a:spLocks noGrp="1"/>
          </p:cNvSpPr>
          <p:nvPr>
            <p:ph type="sldNum" sz="quarter" idx="16"/>
          </p:nvPr>
        </p:nvSpPr>
        <p:spPr/>
        <p:txBody>
          <a:bodyPr/>
          <a:lstStyle/>
          <a:p>
            <a:fld id="{294A09A9-5501-47C1-A89A-A340965A2BE2}" type="slidenum">
              <a:rPr lang="en-US" smtClean="0"/>
              <a:pPr/>
              <a:t>12</a:t>
            </a:fld>
            <a:endParaRPr lang="en-US" dirty="0"/>
          </a:p>
        </p:txBody>
      </p:sp>
      <p:sp>
        <p:nvSpPr>
          <p:cNvPr id="6" name="Title 1">
            <a:extLst>
              <a:ext uri="{FF2B5EF4-FFF2-40B4-BE49-F238E27FC236}">
                <a16:creationId xmlns:a16="http://schemas.microsoft.com/office/drawing/2014/main" id="{665C7544-675C-E72F-50EA-855771020336}"/>
              </a:ext>
            </a:extLst>
          </p:cNvPr>
          <p:cNvSpPr txBox="1">
            <a:spLocks/>
          </p:cNvSpPr>
          <p:nvPr/>
        </p:nvSpPr>
        <p:spPr>
          <a:xfrm>
            <a:off x="683475" y="705664"/>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latin typeface="Arial"/>
                <a:ea typeface="Roboto"/>
                <a:cs typeface="Arial"/>
              </a:rPr>
              <a:t>Stojamasis egzaminas</a:t>
            </a:r>
            <a:endParaRPr lang="lt-LT" dirty="0"/>
          </a:p>
        </p:txBody>
      </p:sp>
    </p:spTree>
    <p:extLst>
      <p:ext uri="{BB962C8B-B14F-4D97-AF65-F5344CB8AC3E}">
        <p14:creationId xmlns:p14="http://schemas.microsoft.com/office/powerpoint/2010/main" val="285607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E5A8-0293-1DD1-7CBF-22DFCB7C9C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34EBD-D09E-556F-7300-240979161B56}"/>
              </a:ext>
            </a:extLst>
          </p:cNvPr>
          <p:cNvSpPr>
            <a:spLocks noGrp="1"/>
          </p:cNvSpPr>
          <p:nvPr>
            <p:ph type="title"/>
          </p:nvPr>
        </p:nvSpPr>
        <p:spPr/>
        <p:txBody>
          <a:bodyPr/>
          <a:lstStyle/>
          <a:p>
            <a:r>
              <a:rPr lang="lt-LT" dirty="0">
                <a:latin typeface="Arial"/>
                <a:cs typeface="Arial"/>
              </a:rPr>
              <a:t>Muzikinis teatras</a:t>
            </a:r>
          </a:p>
        </p:txBody>
      </p:sp>
      <p:sp>
        <p:nvSpPr>
          <p:cNvPr id="4" name="Slide Number Placeholder 3">
            <a:extLst>
              <a:ext uri="{FF2B5EF4-FFF2-40B4-BE49-F238E27FC236}">
                <a16:creationId xmlns:a16="http://schemas.microsoft.com/office/drawing/2014/main" id="{B345B36E-9642-14D5-4A3A-3A874CE3853C}"/>
              </a:ext>
            </a:extLst>
          </p:cNvPr>
          <p:cNvSpPr>
            <a:spLocks noGrp="1"/>
          </p:cNvSpPr>
          <p:nvPr>
            <p:ph type="sldNum" sz="quarter" idx="16"/>
          </p:nvPr>
        </p:nvSpPr>
        <p:spPr/>
        <p:txBody>
          <a:bodyPr/>
          <a:lstStyle/>
          <a:p>
            <a:fld id="{294A09A9-5501-47C1-A89A-A340965A2BE2}" type="slidenum">
              <a:rPr lang="en-US" smtClean="0"/>
              <a:pPr/>
              <a:t>13</a:t>
            </a:fld>
            <a:endParaRPr lang="en-US" dirty="0"/>
          </a:p>
        </p:txBody>
      </p:sp>
      <p:sp>
        <p:nvSpPr>
          <p:cNvPr id="13" name="TextBox 12">
            <a:extLst>
              <a:ext uri="{FF2B5EF4-FFF2-40B4-BE49-F238E27FC236}">
                <a16:creationId xmlns:a16="http://schemas.microsoft.com/office/drawing/2014/main" id="{09B3456C-48F9-D511-0CD5-83CFC22AAE4D}"/>
              </a:ext>
            </a:extLst>
          </p:cNvPr>
          <p:cNvSpPr txBox="1"/>
          <p:nvPr/>
        </p:nvSpPr>
        <p:spPr>
          <a:xfrm>
            <a:off x="9060154" y="3429000"/>
            <a:ext cx="914400" cy="914400"/>
          </a:xfrm>
          <a:prstGeom prst="rect">
            <a:avLst/>
          </a:prstGeom>
          <a:noFill/>
        </p:spPr>
        <p:txBody>
          <a:bodyPr wrap="square" rtlCol="0">
            <a:spAutoFit/>
          </a:bodyPr>
          <a:lstStyle/>
          <a:p>
            <a:endParaRPr lang="lt-LT" dirty="0"/>
          </a:p>
        </p:txBody>
      </p:sp>
      <p:pic>
        <p:nvPicPr>
          <p:cNvPr id="7" name="Picture 6">
            <a:extLst>
              <a:ext uri="{FF2B5EF4-FFF2-40B4-BE49-F238E27FC236}">
                <a16:creationId xmlns:a16="http://schemas.microsoft.com/office/drawing/2014/main" id="{EF0E52CD-0FE8-41FF-C754-C94FAB46ED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051" r="38839"/>
          <a:stretch/>
        </p:blipFill>
        <p:spPr>
          <a:xfrm>
            <a:off x="7217789" y="2217756"/>
            <a:ext cx="4974211" cy="4640244"/>
          </a:xfrm>
          <a:prstGeom prst="rect">
            <a:avLst/>
          </a:prstGeom>
        </p:spPr>
      </p:pic>
      <p:sp>
        <p:nvSpPr>
          <p:cNvPr id="8" name="Text Placeholder 2">
            <a:extLst>
              <a:ext uri="{FF2B5EF4-FFF2-40B4-BE49-F238E27FC236}">
                <a16:creationId xmlns:a16="http://schemas.microsoft.com/office/drawing/2014/main" id="{52FE2AB0-52D7-6E87-D20C-20ED1B01A6A0}"/>
              </a:ext>
            </a:extLst>
          </p:cNvPr>
          <p:cNvSpPr txBox="1">
            <a:spLocks/>
          </p:cNvSpPr>
          <p:nvPr/>
        </p:nvSpPr>
        <p:spPr>
          <a:xfrm>
            <a:off x="676944" y="2158737"/>
            <a:ext cx="6308318" cy="348985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15000"/>
              </a:lnSpc>
              <a:buFont typeface="Arial" panose="020B0604020202020204" pitchFamily="34" charset="0"/>
              <a:buChar char="•"/>
            </a:pPr>
            <a:r>
              <a:rPr lang="lt-LT" kern="100" dirty="0">
                <a:solidFill>
                  <a:schemeClr val="bg1"/>
                </a:solidFill>
                <a:effectLst/>
                <a:ea typeface="Aptos" panose="020B0004020202020204" pitchFamily="34" charset="0"/>
              </a:rPr>
              <a:t>dirbti aktoriais dramos ir muzikiniuose teatruose, projektinėse teatro bei pramoginės programos trupėse, televizijos programose, kurti ir atlikti vaidmenis muzikiniuose spektakliuose, plėtoti individualią aktoriaus ir/ar dainininko karjerą;</a:t>
            </a:r>
            <a:endParaRPr lang="lt-LT" kern="100" dirty="0">
              <a:solidFill>
                <a:schemeClr val="bg1"/>
              </a:solidFill>
              <a:ea typeface="Aptos" panose="020B0004020202020204" pitchFamily="34" charset="0"/>
            </a:endParaRPr>
          </a:p>
          <a:p>
            <a:pPr marL="342900" marR="0" lvl="0" indent="-342900">
              <a:lnSpc>
                <a:spcPct val="115000"/>
              </a:lnSpc>
              <a:buFont typeface="Arial" panose="020B0604020202020204" pitchFamily="34" charset="0"/>
              <a:buChar char="•"/>
            </a:pPr>
            <a:r>
              <a:rPr lang="lt-LT" kern="100" dirty="0">
                <a:solidFill>
                  <a:schemeClr val="bg1"/>
                </a:solidFill>
                <a:ea typeface="Aptos" panose="020B0004020202020204" pitchFamily="34" charset="0"/>
              </a:rPr>
              <a:t>p</a:t>
            </a:r>
            <a:r>
              <a:rPr lang="lt-LT" kern="100" dirty="0">
                <a:solidFill>
                  <a:schemeClr val="bg1"/>
                </a:solidFill>
                <a:effectLst/>
                <a:ea typeface="Aptos" panose="020B0004020202020204" pitchFamily="34" charset="0"/>
              </a:rPr>
              <a:t>rofesionaliai vaidinti, dainuoti, šokti, analizuoti ir interpretuoti muzikos, dramos, choreografijos kūrinius;</a:t>
            </a:r>
            <a:endParaRPr lang="lt-LT" kern="100" dirty="0">
              <a:solidFill>
                <a:schemeClr val="bg1"/>
              </a:solidFill>
              <a:ea typeface="Aptos" panose="020B0004020202020204" pitchFamily="34" charset="0"/>
            </a:endParaRPr>
          </a:p>
          <a:p>
            <a:pPr marL="342900" marR="0" lvl="0" indent="-342900">
              <a:lnSpc>
                <a:spcPct val="115000"/>
              </a:lnSpc>
              <a:buFont typeface="Arial" panose="020B0604020202020204" pitchFamily="34" charset="0"/>
              <a:buChar char="•"/>
            </a:pPr>
            <a:r>
              <a:rPr lang="lt-LT" kern="100" dirty="0">
                <a:solidFill>
                  <a:schemeClr val="bg1"/>
                </a:solidFill>
                <a:ea typeface="Aptos" panose="020B0004020202020204" pitchFamily="34" charset="0"/>
              </a:rPr>
              <a:t>p</a:t>
            </a:r>
            <a:r>
              <a:rPr lang="lt-LT" kern="100" dirty="0">
                <a:solidFill>
                  <a:schemeClr val="bg1"/>
                </a:solidFill>
                <a:effectLst/>
                <a:ea typeface="Aptos" panose="020B0004020202020204" pitchFamily="34" charset="0"/>
              </a:rPr>
              <a:t>arengti ir atlikti teatralizuotų koncertų, pramoginių programų ansamblius ir solo numerius;</a:t>
            </a:r>
          </a:p>
          <a:p>
            <a:pPr marL="342900" marR="0" lvl="0" indent="-342900">
              <a:lnSpc>
                <a:spcPct val="115000"/>
              </a:lnSpc>
              <a:buFont typeface="Arial" panose="020B0604020202020204" pitchFamily="34" charset="0"/>
              <a:buChar char="•"/>
            </a:pPr>
            <a:r>
              <a:rPr lang="lt-LT" kern="100" dirty="0">
                <a:solidFill>
                  <a:schemeClr val="bg1"/>
                </a:solidFill>
                <a:ea typeface="Aptos" panose="020B0004020202020204" pitchFamily="34" charset="0"/>
              </a:rPr>
              <a:t>p</a:t>
            </a:r>
            <a:r>
              <a:rPr lang="lt-LT" kern="100" dirty="0">
                <a:solidFill>
                  <a:schemeClr val="bg1"/>
                </a:solidFill>
                <a:effectLst/>
                <a:ea typeface="Aptos" panose="020B0004020202020204" pitchFamily="34" charset="0"/>
              </a:rPr>
              <a:t>arengti vaidmenis muzikinio teatro pastatymams.</a:t>
            </a:r>
            <a:endParaRPr lang="en-US" sz="1400" kern="100" dirty="0">
              <a:solidFill>
                <a:schemeClr val="bg1"/>
              </a:solidFill>
              <a:effectLst/>
              <a:ea typeface="Aptos" panose="020B0004020202020204" pitchFamily="34" charset="0"/>
            </a:endParaRPr>
          </a:p>
        </p:txBody>
      </p:sp>
      <p:sp>
        <p:nvSpPr>
          <p:cNvPr id="9" name="Text Placeholder 2">
            <a:extLst>
              <a:ext uri="{FF2B5EF4-FFF2-40B4-BE49-F238E27FC236}">
                <a16:creationId xmlns:a16="http://schemas.microsoft.com/office/drawing/2014/main" id="{388B2DFF-E4A3-BAF6-CAB6-869D8F83D59E}"/>
              </a:ext>
            </a:extLst>
          </p:cNvPr>
          <p:cNvSpPr txBox="1">
            <a:spLocks/>
          </p:cNvSpPr>
          <p:nvPr/>
        </p:nvSpPr>
        <p:spPr>
          <a:xfrm>
            <a:off x="665419" y="1494046"/>
            <a:ext cx="7988387" cy="67282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lt-LT" sz="3200" dirty="0">
                <a:solidFill>
                  <a:srgbClr val="00B260"/>
                </a:solidFill>
                <a:ea typeface="Times New Roman" panose="02020603050405020304" pitchFamily="18" charset="0"/>
              </a:rPr>
              <a:t>Baigę šią studijų programą studentai gebės</a:t>
            </a:r>
            <a:endParaRPr lang="lt-LT" dirty="0">
              <a:solidFill>
                <a:schemeClr val="bg1"/>
              </a:solidFill>
              <a:effectLst/>
              <a:ea typeface="Calibri" panose="020F0502020204030204" pitchFamily="34" charset="0"/>
            </a:endParaRPr>
          </a:p>
        </p:txBody>
      </p:sp>
      <p:sp>
        <p:nvSpPr>
          <p:cNvPr id="10" name="TextBox 9">
            <a:extLst>
              <a:ext uri="{FF2B5EF4-FFF2-40B4-BE49-F238E27FC236}">
                <a16:creationId xmlns:a16="http://schemas.microsoft.com/office/drawing/2014/main" id="{16194227-8228-46FE-4E65-779361D0ACD2}"/>
              </a:ext>
            </a:extLst>
          </p:cNvPr>
          <p:cNvSpPr txBox="1"/>
          <p:nvPr/>
        </p:nvSpPr>
        <p:spPr>
          <a:xfrm>
            <a:off x="665420" y="5883638"/>
            <a:ext cx="7988386" cy="351763"/>
          </a:xfrm>
          <a:prstGeom prst="rect">
            <a:avLst/>
          </a:prstGeom>
          <a:noFill/>
        </p:spPr>
        <p:txBody>
          <a:bodyPr wrap="square">
            <a:spAutoFit/>
          </a:bodyPr>
          <a:lstStyle/>
          <a:p>
            <a:pPr>
              <a:lnSpc>
                <a:spcPct val="115000"/>
              </a:lnSpc>
            </a:pPr>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latin typeface="Arial" panose="020B0604020202020204" pitchFamily="34" charset="0"/>
                <a:cs typeface="Arial" panose="020B0604020202020204" pitchFamily="34" charset="0"/>
              </a:rPr>
              <a:t>Natalija Mikutavičienė </a:t>
            </a:r>
            <a:r>
              <a:rPr lang="lt-LT" sz="1600" dirty="0">
                <a:solidFill>
                  <a:srgbClr val="005BAA"/>
                </a:solidFill>
                <a:latin typeface="Arial" panose="020B0604020202020204" pitchFamily="34" charset="0"/>
                <a:ea typeface="Aptos" panose="020B0004020202020204" pitchFamily="34" charset="0"/>
                <a:cs typeface="Arial" panose="020B0604020202020204" pitchFamily="34" charset="0"/>
              </a:rPr>
              <a:t>sm@mtf.viko.lt</a:t>
            </a:r>
            <a:endParaRPr lang="lt-LT" sz="1600" kern="100" dirty="0">
              <a:solidFill>
                <a:srgbClr val="005BAA"/>
              </a:solidFill>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82317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5DBE3-725E-93CD-0A0D-AFF49B102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4285C-2DF0-89E7-E6D9-9C439836CC54}"/>
              </a:ext>
            </a:extLst>
          </p:cNvPr>
          <p:cNvSpPr>
            <a:spLocks noGrp="1"/>
          </p:cNvSpPr>
          <p:nvPr>
            <p:ph type="title"/>
          </p:nvPr>
        </p:nvSpPr>
        <p:spPr>
          <a:xfrm>
            <a:off x="683475" y="1424121"/>
            <a:ext cx="9297610" cy="610863"/>
          </a:xfrm>
          <a:noFill/>
        </p:spPr>
        <p:txBody>
          <a:bodyPr/>
          <a:lstStyle/>
          <a:p>
            <a:r>
              <a:rPr lang="lt-LT" sz="3600" dirty="0">
                <a:solidFill>
                  <a:srgbClr val="00B260"/>
                </a:solidFill>
                <a:latin typeface="Arial"/>
                <a:ea typeface="Roboto"/>
                <a:cs typeface="Arial"/>
              </a:rPr>
              <a:t>į Muzikinio teatro studijų programą</a:t>
            </a:r>
            <a:endParaRPr lang="lt-LT" sz="3600" dirty="0">
              <a:solidFill>
                <a:srgbClr val="00B260"/>
              </a:solidFill>
            </a:endParaRPr>
          </a:p>
        </p:txBody>
      </p:sp>
      <p:sp>
        <p:nvSpPr>
          <p:cNvPr id="3" name="Text Placeholder 2">
            <a:extLst>
              <a:ext uri="{FF2B5EF4-FFF2-40B4-BE49-F238E27FC236}">
                <a16:creationId xmlns:a16="http://schemas.microsoft.com/office/drawing/2014/main" id="{80D5C4C5-F574-1415-8ED6-B373E5B66878}"/>
              </a:ext>
            </a:extLst>
          </p:cNvPr>
          <p:cNvSpPr>
            <a:spLocks noGrp="1"/>
          </p:cNvSpPr>
          <p:nvPr>
            <p:ph type="body" sz="quarter" idx="11"/>
          </p:nvPr>
        </p:nvSpPr>
        <p:spPr>
          <a:xfrm>
            <a:off x="682112" y="2710404"/>
            <a:ext cx="9463639" cy="3445561"/>
          </a:xfrm>
        </p:spPr>
        <p:txBody>
          <a:bodyPr vert="horz" lIns="0" tIns="0" rIns="0" bIns="0" rtlCol="0" anchor="t">
            <a:noAutofit/>
          </a:bodyPr>
          <a:lstStyle/>
          <a:p>
            <a:pPr marR="0" lvl="0">
              <a:lnSpc>
                <a:spcPct val="115000"/>
              </a:lnSpc>
            </a:pPr>
            <a:r>
              <a:rPr lang="lt-LT" sz="1800" kern="100" dirty="0">
                <a:effectLst/>
                <a:ea typeface="Aptos" panose="020B0004020202020204" pitchFamily="34" charset="0"/>
              </a:rPr>
              <a:t>Stojamasis egzaminas (muzikinių, vaidybos ir šokio gebėjimų užduotys):</a:t>
            </a:r>
            <a:endParaRPr lang="lt-LT" kern="100" dirty="0">
              <a:ea typeface="Aptos" panose="020B0004020202020204" pitchFamily="34" charset="0"/>
            </a:endParaRPr>
          </a:p>
          <a:p>
            <a:pPr marL="285750" marR="0" lvl="0" indent="-285750">
              <a:lnSpc>
                <a:spcPct val="115000"/>
              </a:lnSpc>
              <a:buFont typeface="Arial" panose="020B0604020202020204" pitchFamily="34" charset="0"/>
              <a:buChar char="•"/>
            </a:pPr>
            <a:r>
              <a:rPr lang="lt-LT" sz="1800" kern="100" dirty="0">
                <a:effectLst/>
                <a:ea typeface="Aptos" panose="020B0004020202020204" pitchFamily="34" charset="0"/>
              </a:rPr>
              <a:t>Muzikinių gebėjimų tikrinimo metu demonstruojami stojančiojo klausos, ritmo ir balso valdymo įgūdžiai. Stojantysis  turi atlikti 3 skirtingo charakterio ir stiliaus kūrinius (viena jų – lietuvių liaudies daina).</a:t>
            </a:r>
            <a:endParaRPr lang="lt-LT" kern="100" dirty="0">
              <a:ea typeface="Aptos" panose="020B0004020202020204" pitchFamily="34" charset="0"/>
            </a:endParaRPr>
          </a:p>
          <a:p>
            <a:pPr marL="285750" marR="0" lvl="0" indent="-285750">
              <a:lnSpc>
                <a:spcPct val="115000"/>
              </a:lnSpc>
              <a:buFont typeface="Arial" panose="020B0604020202020204" pitchFamily="34" charset="0"/>
              <a:buChar char="•"/>
            </a:pPr>
            <a:r>
              <a:rPr lang="lt-LT" sz="1800" kern="100" dirty="0">
                <a:effectLst/>
                <a:ea typeface="Aptos" panose="020B0004020202020204" pitchFamily="34" charset="0"/>
              </a:rPr>
              <a:t>Vaidybos gebėjimų tikrinimo metu stojantysis mintinai skaito 3 min. trukmės prozos kūrinio ištrauką; deklamuoja eilėraštį arba pasakėčią; atlieka vaidybinį etiudą pagal užduotą temą.</a:t>
            </a:r>
            <a:endParaRPr lang="lt-LT" kern="100" dirty="0">
              <a:ea typeface="Aptos" panose="020B0004020202020204" pitchFamily="34" charset="0"/>
            </a:endParaRPr>
          </a:p>
          <a:p>
            <a:pPr marL="285750" marR="0" lvl="0" indent="-285750">
              <a:lnSpc>
                <a:spcPct val="115000"/>
              </a:lnSpc>
              <a:buFont typeface="Arial" panose="020B0604020202020204" pitchFamily="34" charset="0"/>
              <a:buChar char="•"/>
            </a:pPr>
            <a:r>
              <a:rPr lang="lt-LT" sz="1800" kern="100" dirty="0">
                <a:effectLst/>
                <a:ea typeface="Aptos" panose="020B0004020202020204" pitchFamily="34" charset="0"/>
              </a:rPr>
              <a:t>Šokio gebėjimų tikrinimo metu stojantysis atlieka šokio improvizacijos užduotis.</a:t>
            </a:r>
            <a:endParaRPr lang="en-US" sz="1800" kern="100" dirty="0">
              <a:effectLst/>
              <a:ea typeface="Aptos" panose="020B0004020202020204" pitchFamily="34" charset="0"/>
            </a:endParaRPr>
          </a:p>
          <a:p>
            <a:endParaRPr lang="lt-LT" dirty="0">
              <a:solidFill>
                <a:srgbClr val="000000"/>
              </a:solidFill>
              <a:latin typeface="Arial"/>
              <a:ea typeface="Roboto"/>
              <a:cs typeface="Arial"/>
            </a:endParaRPr>
          </a:p>
          <a:p>
            <a:endParaRPr lang="lt-LT" dirty="0"/>
          </a:p>
          <a:p>
            <a:endParaRPr lang="lt-LT" dirty="0"/>
          </a:p>
        </p:txBody>
      </p:sp>
      <p:sp>
        <p:nvSpPr>
          <p:cNvPr id="4" name="Slide Number Placeholder 3">
            <a:extLst>
              <a:ext uri="{FF2B5EF4-FFF2-40B4-BE49-F238E27FC236}">
                <a16:creationId xmlns:a16="http://schemas.microsoft.com/office/drawing/2014/main" id="{9362663E-FAFB-4CD3-C55F-50DDD37C8BF1}"/>
              </a:ext>
            </a:extLst>
          </p:cNvPr>
          <p:cNvSpPr>
            <a:spLocks noGrp="1"/>
          </p:cNvSpPr>
          <p:nvPr>
            <p:ph type="sldNum" sz="quarter" idx="16"/>
          </p:nvPr>
        </p:nvSpPr>
        <p:spPr/>
        <p:txBody>
          <a:bodyPr/>
          <a:lstStyle/>
          <a:p>
            <a:fld id="{294A09A9-5501-47C1-A89A-A340965A2BE2}" type="slidenum">
              <a:rPr lang="en-US" smtClean="0"/>
              <a:pPr/>
              <a:t>14</a:t>
            </a:fld>
            <a:endParaRPr lang="en-US" dirty="0"/>
          </a:p>
        </p:txBody>
      </p:sp>
      <p:sp>
        <p:nvSpPr>
          <p:cNvPr id="6" name="Title 1">
            <a:extLst>
              <a:ext uri="{FF2B5EF4-FFF2-40B4-BE49-F238E27FC236}">
                <a16:creationId xmlns:a16="http://schemas.microsoft.com/office/drawing/2014/main" id="{3B5B95EC-03E4-ED6A-A2CE-8FDFE3523DA3}"/>
              </a:ext>
            </a:extLst>
          </p:cNvPr>
          <p:cNvSpPr txBox="1">
            <a:spLocks/>
          </p:cNvSpPr>
          <p:nvPr/>
        </p:nvSpPr>
        <p:spPr>
          <a:xfrm>
            <a:off x="683475" y="705664"/>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latin typeface="Arial"/>
                <a:ea typeface="Roboto"/>
                <a:cs typeface="Arial"/>
              </a:rPr>
              <a:t>Stojamasis egzaminas</a:t>
            </a:r>
            <a:endParaRPr lang="lt-LT" dirty="0"/>
          </a:p>
        </p:txBody>
      </p:sp>
    </p:spTree>
    <p:extLst>
      <p:ext uri="{BB962C8B-B14F-4D97-AF65-F5344CB8AC3E}">
        <p14:creationId xmlns:p14="http://schemas.microsoft.com/office/powerpoint/2010/main" val="197206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E8CC-099C-A9CF-0FD5-933AF3DCD6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1B35A5-B7D3-B693-29D4-8F1625FAE9D8}"/>
              </a:ext>
            </a:extLst>
          </p:cNvPr>
          <p:cNvSpPr>
            <a:spLocks noGrp="1"/>
          </p:cNvSpPr>
          <p:nvPr>
            <p:ph type="title"/>
          </p:nvPr>
        </p:nvSpPr>
        <p:spPr/>
        <p:txBody>
          <a:bodyPr/>
          <a:lstStyle/>
          <a:p>
            <a:r>
              <a:rPr lang="lt-LT" dirty="0">
                <a:latin typeface="Arial"/>
                <a:cs typeface="Arial"/>
              </a:rPr>
              <a:t>Interjero dizainas</a:t>
            </a:r>
          </a:p>
        </p:txBody>
      </p:sp>
      <p:sp>
        <p:nvSpPr>
          <p:cNvPr id="4" name="Slide Number Placeholder 3">
            <a:extLst>
              <a:ext uri="{FF2B5EF4-FFF2-40B4-BE49-F238E27FC236}">
                <a16:creationId xmlns:a16="http://schemas.microsoft.com/office/drawing/2014/main" id="{A484E5F9-E296-1C92-AE19-4C97A22934A8}"/>
              </a:ext>
            </a:extLst>
          </p:cNvPr>
          <p:cNvSpPr>
            <a:spLocks noGrp="1"/>
          </p:cNvSpPr>
          <p:nvPr>
            <p:ph type="sldNum" sz="quarter" idx="16"/>
          </p:nvPr>
        </p:nvSpPr>
        <p:spPr/>
        <p:txBody>
          <a:bodyPr/>
          <a:lstStyle/>
          <a:p>
            <a:fld id="{294A09A9-5501-47C1-A89A-A340965A2BE2}" type="slidenum">
              <a:rPr lang="en-US" smtClean="0"/>
              <a:pPr/>
              <a:t>15</a:t>
            </a:fld>
            <a:endParaRPr lang="en-US" dirty="0"/>
          </a:p>
        </p:txBody>
      </p:sp>
      <p:sp>
        <p:nvSpPr>
          <p:cNvPr id="13" name="TextBox 12">
            <a:extLst>
              <a:ext uri="{FF2B5EF4-FFF2-40B4-BE49-F238E27FC236}">
                <a16:creationId xmlns:a16="http://schemas.microsoft.com/office/drawing/2014/main" id="{357F9790-B279-8F71-F93C-C74BAF0AA480}"/>
              </a:ext>
            </a:extLst>
          </p:cNvPr>
          <p:cNvSpPr txBox="1"/>
          <p:nvPr/>
        </p:nvSpPr>
        <p:spPr>
          <a:xfrm>
            <a:off x="9060154" y="3429000"/>
            <a:ext cx="914400" cy="914400"/>
          </a:xfrm>
          <a:prstGeom prst="rect">
            <a:avLst/>
          </a:prstGeom>
          <a:noFill/>
        </p:spPr>
        <p:txBody>
          <a:bodyPr wrap="square" rtlCol="0">
            <a:spAutoFit/>
          </a:bodyPr>
          <a:lstStyle/>
          <a:p>
            <a:endParaRPr lang="lt-LT" dirty="0"/>
          </a:p>
        </p:txBody>
      </p:sp>
      <p:sp>
        <p:nvSpPr>
          <p:cNvPr id="8" name="Text Placeholder 2">
            <a:extLst>
              <a:ext uri="{FF2B5EF4-FFF2-40B4-BE49-F238E27FC236}">
                <a16:creationId xmlns:a16="http://schemas.microsoft.com/office/drawing/2014/main" id="{E18D7559-2B49-F734-04A5-DB3230263820}"/>
              </a:ext>
            </a:extLst>
          </p:cNvPr>
          <p:cNvSpPr txBox="1">
            <a:spLocks/>
          </p:cNvSpPr>
          <p:nvPr/>
        </p:nvSpPr>
        <p:spPr>
          <a:xfrm>
            <a:off x="665420" y="2187892"/>
            <a:ext cx="6338695" cy="402903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buFont typeface="Arial" panose="020B0604020202020204" pitchFamily="34" charset="0"/>
              <a:buChar char="•"/>
            </a:pPr>
            <a:r>
              <a:rPr lang="lt-LT" sz="1600" dirty="0">
                <a:solidFill>
                  <a:schemeClr val="bg1"/>
                </a:solidFill>
              </a:rPr>
              <a:t>kurti ir plėtoti interjero dizaino koncepciją, parengti interjero projektą ir pateikti visavertį produktą;</a:t>
            </a:r>
          </a:p>
          <a:p>
            <a:pPr marL="285750" indent="-285750" fontAlgn="base">
              <a:buFont typeface="Arial" panose="020B0604020202020204" pitchFamily="34" charset="0"/>
              <a:buChar char="•"/>
            </a:pPr>
            <a:r>
              <a:rPr lang="lt-LT" sz="1600" dirty="0">
                <a:solidFill>
                  <a:schemeClr val="bg1"/>
                </a:solidFill>
              </a:rPr>
              <a:t>dirbti konkurencinėmis rinkos sąlygomis ir tobulėti profesinėje veikloje, kurti ir plėtoti visuomeninių ir gyvenamųjų patalpų interjero dizaino sprendimus;</a:t>
            </a:r>
          </a:p>
          <a:p>
            <a:pPr marL="285750" indent="-285750" fontAlgn="base">
              <a:buFont typeface="Arial" panose="020B0604020202020204" pitchFamily="34" charset="0"/>
              <a:buChar char="•"/>
            </a:pPr>
            <a:r>
              <a:rPr lang="lt-LT" sz="1600" dirty="0">
                <a:solidFill>
                  <a:schemeClr val="bg1"/>
                </a:solidFill>
              </a:rPr>
              <a:t>profesionaliai reikšti kūrybines idėjas, tikslingai pasirinkti ir naudotis kompiuterinėmis technologijomis, rinkti ir sisteminti informaciją;</a:t>
            </a:r>
          </a:p>
          <a:p>
            <a:pPr marL="285750" indent="-285750" fontAlgn="base">
              <a:buFont typeface="Arial" panose="020B0604020202020204" pitchFamily="34" charset="0"/>
              <a:buChar char="•"/>
            </a:pPr>
            <a:r>
              <a:rPr lang="lt-LT" sz="1600" dirty="0">
                <a:solidFill>
                  <a:schemeClr val="bg1"/>
                </a:solidFill>
              </a:rPr>
              <a:t>dirbti komandoje, komunikuoti profesinėje veikloje, taikyti profesinei veiklai reikalingas bazines menines, inžinerines-technologines žinias;</a:t>
            </a:r>
          </a:p>
          <a:p>
            <a:pPr marL="285750" indent="-285750" fontAlgn="base">
              <a:buFont typeface="Arial" panose="020B0604020202020204" pitchFamily="34" charset="0"/>
              <a:buChar char="•"/>
            </a:pPr>
            <a:r>
              <a:rPr lang="lt-LT" sz="1600" dirty="0">
                <a:solidFill>
                  <a:schemeClr val="bg1"/>
                </a:solidFill>
              </a:rPr>
              <a:t>dirbti interjero dizaino specialistu privačiose interjero studijose, taip pat įmonėse savarankiškai ar komandoje arba pagal individualią veiklą, verslo liudijimą ar sudarydamas autorines sutartis.</a:t>
            </a:r>
          </a:p>
          <a:p>
            <a:pPr marL="285750" marR="0" lvl="0" indent="-285750">
              <a:lnSpc>
                <a:spcPct val="115000"/>
              </a:lnSpc>
              <a:buFont typeface="Arial" panose="020B0604020202020204" pitchFamily="34" charset="0"/>
              <a:buChar char="•"/>
            </a:pPr>
            <a:endParaRPr lang="en-US" sz="1400" kern="100" dirty="0">
              <a:solidFill>
                <a:schemeClr val="bg1"/>
              </a:solidFill>
              <a:effectLst/>
              <a:ea typeface="Aptos" panose="020B0004020202020204" pitchFamily="34" charset="0"/>
            </a:endParaRPr>
          </a:p>
        </p:txBody>
      </p:sp>
      <p:sp>
        <p:nvSpPr>
          <p:cNvPr id="7" name="Text Placeholder 2">
            <a:extLst>
              <a:ext uri="{FF2B5EF4-FFF2-40B4-BE49-F238E27FC236}">
                <a16:creationId xmlns:a16="http://schemas.microsoft.com/office/drawing/2014/main" id="{388B2DFF-E4A3-BAF6-CAB6-869D8F83D59E}"/>
              </a:ext>
            </a:extLst>
          </p:cNvPr>
          <p:cNvSpPr txBox="1">
            <a:spLocks/>
          </p:cNvSpPr>
          <p:nvPr/>
        </p:nvSpPr>
        <p:spPr>
          <a:xfrm>
            <a:off x="665419" y="1494046"/>
            <a:ext cx="7988387" cy="67282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lt-LT" sz="3200" dirty="0">
                <a:solidFill>
                  <a:srgbClr val="00B260"/>
                </a:solidFill>
                <a:ea typeface="Times New Roman" panose="02020603050405020304" pitchFamily="18" charset="0"/>
              </a:rPr>
              <a:t>Baigę šią studijų programą studentai gebės</a:t>
            </a:r>
            <a:endParaRPr lang="lt-LT" dirty="0">
              <a:solidFill>
                <a:schemeClr val="bg1"/>
              </a:solidFill>
              <a:effectLst/>
              <a:ea typeface="Calibri" panose="020F0502020204030204" pitchFamily="34"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547" r="14919"/>
          <a:stretch/>
        </p:blipFill>
        <p:spPr>
          <a:xfrm>
            <a:off x="7503736" y="2193271"/>
            <a:ext cx="4688264" cy="4664729"/>
          </a:xfrm>
          <a:prstGeom prst="rect">
            <a:avLst/>
          </a:prstGeom>
        </p:spPr>
      </p:pic>
      <p:sp>
        <p:nvSpPr>
          <p:cNvPr id="10" name="TextBox 9">
            <a:extLst>
              <a:ext uri="{FF2B5EF4-FFF2-40B4-BE49-F238E27FC236}">
                <a16:creationId xmlns:a16="http://schemas.microsoft.com/office/drawing/2014/main" id="{E129E3DA-5F60-4DDD-A333-BB928C17E48E}"/>
              </a:ext>
            </a:extLst>
          </p:cNvPr>
          <p:cNvSpPr txBox="1"/>
          <p:nvPr/>
        </p:nvSpPr>
        <p:spPr>
          <a:xfrm flipH="1">
            <a:off x="792489" y="6133319"/>
            <a:ext cx="6211626" cy="584775"/>
          </a:xfrm>
          <a:prstGeom prst="rect">
            <a:avLst/>
          </a:prstGeom>
          <a:noFill/>
        </p:spPr>
        <p:txBody>
          <a:bodyPr wrap="square">
            <a:spAutoFit/>
          </a:bodyPr>
          <a:lstStyle/>
          <a:p>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latin typeface="Arial" panose="020B0604020202020204" pitchFamily="34" charset="0"/>
                <a:cs typeface="Arial" panose="020B0604020202020204" pitchFamily="34" charset="0"/>
              </a:rPr>
              <a:t>Dizaino katedros vedėja Rasa Mazūrienė,</a:t>
            </a:r>
          </a:p>
          <a:p>
            <a:r>
              <a:rPr lang="lt-LT" sz="1600" dirty="0">
                <a:solidFill>
                  <a:srgbClr val="005BAA"/>
                </a:solidFill>
                <a:latin typeface="Arial" panose="020B0604020202020204" pitchFamily="34" charset="0"/>
                <a:cs typeface="Arial" panose="020B0604020202020204" pitchFamily="34" charset="0"/>
              </a:rPr>
              <a:t>tel.+370 698 09098, </a:t>
            </a:r>
            <a:r>
              <a:rPr lang="en-US" sz="1600" dirty="0" err="1">
                <a:solidFill>
                  <a:srgbClr val="005BAA"/>
                </a:solidFill>
                <a:latin typeface="Arial" panose="020B0604020202020204" pitchFamily="34" charset="0"/>
                <a:cs typeface="Arial" panose="020B0604020202020204" pitchFamily="34" charset="0"/>
              </a:rPr>
              <a:t>r.mazuriene@dif.viko.lt</a:t>
            </a:r>
            <a:endParaRPr lang="en-US" sz="1600" dirty="0">
              <a:solidFill>
                <a:srgbClr val="005B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77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7D8F6-F1C8-334C-9B11-7403891E7A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221841-EAAC-BB0A-6D0B-3AA7A4E0767D}"/>
              </a:ext>
            </a:extLst>
          </p:cNvPr>
          <p:cNvSpPr>
            <a:spLocks noGrp="1"/>
          </p:cNvSpPr>
          <p:nvPr>
            <p:ph type="title"/>
          </p:nvPr>
        </p:nvSpPr>
        <p:spPr>
          <a:xfrm>
            <a:off x="509876" y="176358"/>
            <a:ext cx="9297610" cy="610863"/>
          </a:xfrm>
        </p:spPr>
        <p:txBody>
          <a:bodyPr/>
          <a:lstStyle/>
          <a:p>
            <a:r>
              <a:rPr lang="lt-LT" dirty="0">
                <a:latin typeface="Arial"/>
                <a:cs typeface="Arial"/>
              </a:rPr>
              <a:t>Grafinis dizainas</a:t>
            </a:r>
          </a:p>
        </p:txBody>
      </p:sp>
      <p:sp>
        <p:nvSpPr>
          <p:cNvPr id="4" name="Slide Number Placeholder 3">
            <a:extLst>
              <a:ext uri="{FF2B5EF4-FFF2-40B4-BE49-F238E27FC236}">
                <a16:creationId xmlns:a16="http://schemas.microsoft.com/office/drawing/2014/main" id="{E1AEE52C-4E1F-6ED1-CE54-755B25955D3B}"/>
              </a:ext>
            </a:extLst>
          </p:cNvPr>
          <p:cNvSpPr>
            <a:spLocks noGrp="1"/>
          </p:cNvSpPr>
          <p:nvPr>
            <p:ph type="sldNum" sz="quarter" idx="16"/>
          </p:nvPr>
        </p:nvSpPr>
        <p:spPr/>
        <p:txBody>
          <a:bodyPr/>
          <a:lstStyle/>
          <a:p>
            <a:fld id="{294A09A9-5501-47C1-A89A-A340965A2BE2}" type="slidenum">
              <a:rPr lang="en-US" smtClean="0"/>
              <a:pPr/>
              <a:t>16</a:t>
            </a:fld>
            <a:endParaRPr lang="en-US" dirty="0"/>
          </a:p>
        </p:txBody>
      </p:sp>
      <p:sp>
        <p:nvSpPr>
          <p:cNvPr id="13" name="TextBox 12">
            <a:extLst>
              <a:ext uri="{FF2B5EF4-FFF2-40B4-BE49-F238E27FC236}">
                <a16:creationId xmlns:a16="http://schemas.microsoft.com/office/drawing/2014/main" id="{47965663-537D-F60F-7287-7F82182EB2DF}"/>
              </a:ext>
            </a:extLst>
          </p:cNvPr>
          <p:cNvSpPr txBox="1"/>
          <p:nvPr/>
        </p:nvSpPr>
        <p:spPr>
          <a:xfrm>
            <a:off x="9060154" y="3429000"/>
            <a:ext cx="914400" cy="914400"/>
          </a:xfrm>
          <a:prstGeom prst="rect">
            <a:avLst/>
          </a:prstGeom>
          <a:noFill/>
        </p:spPr>
        <p:txBody>
          <a:bodyPr wrap="square" rtlCol="0">
            <a:spAutoFit/>
          </a:bodyPr>
          <a:lstStyle/>
          <a:p>
            <a:endParaRPr lang="lt-LT" dirty="0"/>
          </a:p>
        </p:txBody>
      </p:sp>
      <p:sp>
        <p:nvSpPr>
          <p:cNvPr id="8" name="Text Placeholder 2">
            <a:extLst>
              <a:ext uri="{FF2B5EF4-FFF2-40B4-BE49-F238E27FC236}">
                <a16:creationId xmlns:a16="http://schemas.microsoft.com/office/drawing/2014/main" id="{E6D8CB84-B64A-0DAF-BB1F-C8F839349F9F}"/>
              </a:ext>
            </a:extLst>
          </p:cNvPr>
          <p:cNvSpPr txBox="1">
            <a:spLocks/>
          </p:cNvSpPr>
          <p:nvPr/>
        </p:nvSpPr>
        <p:spPr>
          <a:xfrm>
            <a:off x="222074" y="1437614"/>
            <a:ext cx="7677303" cy="398277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lt-LT" sz="1300" dirty="0">
                <a:solidFill>
                  <a:schemeClr val="bg1"/>
                </a:solidFill>
              </a:rPr>
              <a:t>projektuoti leidinius, pakuotes, interneto svetaines ir firmos stilius, ruošti gaminius gamybai ir publikavimui, perprasti leidybos bei vizualinių komunikacijų priemonių įvairovę, jų specifiką ir galimybes, suprasti specialią profesinę terminologiją ir grafinio dizaino veiklos sritis;</a:t>
            </a:r>
          </a:p>
          <a:p>
            <a:pPr marL="285750" indent="-285750">
              <a:buFont typeface="Arial" panose="020B0604020202020204" pitchFamily="34" charset="0"/>
              <a:buChar char="•"/>
            </a:pPr>
            <a:r>
              <a:rPr lang="lt-LT" sz="1300" dirty="0">
                <a:solidFill>
                  <a:schemeClr val="bg1"/>
                </a:solidFill>
              </a:rPr>
              <a:t>eskizuoti, iliustruoti ir grafiškai reikšti mintis bei grafinėmis priemonėmis perteikti informacinius pranešimus, rinkti reikiamą informaciją įvairiuose informaciniuose šaltiniuose;</a:t>
            </a:r>
          </a:p>
          <a:p>
            <a:pPr marL="285750" indent="-285750">
              <a:buFont typeface="Arial" panose="020B0604020202020204" pitchFamily="34" charset="0"/>
              <a:buChar char="•"/>
            </a:pPr>
            <a:r>
              <a:rPr lang="lt-LT" sz="1300" dirty="0">
                <a:solidFill>
                  <a:schemeClr val="bg1"/>
                </a:solidFill>
              </a:rPr>
              <a:t>parinkti projektavimo vietą ir tikslingą taikymo programą, reikalavimo priemones ir technologijas, darbo saugos reikalavimus, atlikti tyrimą ir pritaikyti jo rezultatus kurdamas grafinio dizaino projekto koncepciją, realizuoti ją praktiškai;</a:t>
            </a:r>
          </a:p>
          <a:p>
            <a:pPr marL="285750" indent="-285750">
              <a:buFont typeface="Arial" panose="020B0604020202020204" pitchFamily="34" charset="0"/>
              <a:buChar char="•"/>
            </a:pPr>
            <a:r>
              <a:rPr lang="lt-LT" sz="1300" dirty="0">
                <a:solidFill>
                  <a:schemeClr val="bg1"/>
                </a:solidFill>
              </a:rPr>
              <a:t>pristatyti savo ar komandos veiklos galutinį rezultatą, organizuoti techninį grafinio dizaino darbų parengimą gamybai, numatyti projekto plėtojimo galimybes, atsižvelgiant į realizavimą, finansavimo ir teisės klausimus;</a:t>
            </a:r>
          </a:p>
          <a:p>
            <a:pPr marL="285750" indent="-285750">
              <a:buFont typeface="Arial" panose="020B0604020202020204" pitchFamily="34" charset="0"/>
              <a:buChar char="•"/>
            </a:pPr>
            <a:r>
              <a:rPr lang="lt-LT" sz="1300" dirty="0">
                <a:solidFill>
                  <a:schemeClr val="bg1"/>
                </a:solidFill>
              </a:rPr>
              <a:t>komunikuoti su klientais ir verslo partneriais šalyje ir užsienyje bei dirbti komandoje, taikyti pagrindines verslumo, rinkos ekonomikos žinias, teisinės ir profesinės etikos sąvokas, savarankiškai gilinti profesines veiklos žinias, domėtis inovacijomis bei naujausiomis grafinio dizaino tendencijomis.</a:t>
            </a:r>
          </a:p>
          <a:p>
            <a:pPr marL="285750" indent="-285750" fontAlgn="base">
              <a:buFont typeface="Arial" panose="020B0604020202020204" pitchFamily="34" charset="0"/>
              <a:buChar char="•"/>
            </a:pPr>
            <a:r>
              <a:rPr lang="lt-LT" sz="1300" dirty="0">
                <a:solidFill>
                  <a:schemeClr val="bg1"/>
                </a:solidFill>
              </a:rPr>
              <a:t>dirbti grafinio dizaino specialistų leidyklose, reklamos agentūrose bei įmonėse, taip pat grafinio dizaino specialistų laikraščių ir žurnalų redakcijose arba pagal individualią veiklą, verslo liudijimą ar sudarymo autorines sutartis.</a:t>
            </a:r>
          </a:p>
          <a:p>
            <a:pPr marR="0" lvl="0">
              <a:lnSpc>
                <a:spcPct val="115000"/>
              </a:lnSpc>
            </a:pPr>
            <a:endParaRPr lang="en-US" sz="1200" kern="100" dirty="0">
              <a:solidFill>
                <a:schemeClr val="bg1"/>
              </a:solidFill>
              <a:effectLst/>
              <a:ea typeface="Aptos" panose="020B0004020202020204" pitchFamily="34" charset="0"/>
            </a:endParaRPr>
          </a:p>
        </p:txBody>
      </p:sp>
      <p:sp>
        <p:nvSpPr>
          <p:cNvPr id="7" name="Text Placeholder 2">
            <a:extLst>
              <a:ext uri="{FF2B5EF4-FFF2-40B4-BE49-F238E27FC236}">
                <a16:creationId xmlns:a16="http://schemas.microsoft.com/office/drawing/2014/main" id="{388B2DFF-E4A3-BAF6-CAB6-869D8F83D59E}"/>
              </a:ext>
            </a:extLst>
          </p:cNvPr>
          <p:cNvSpPr txBox="1">
            <a:spLocks/>
          </p:cNvSpPr>
          <p:nvPr/>
        </p:nvSpPr>
        <p:spPr>
          <a:xfrm>
            <a:off x="509876" y="813508"/>
            <a:ext cx="7988387" cy="67282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lt-LT" sz="3200" dirty="0">
                <a:solidFill>
                  <a:srgbClr val="00B260"/>
                </a:solidFill>
                <a:ea typeface="Times New Roman" panose="02020603050405020304" pitchFamily="18" charset="0"/>
              </a:rPr>
              <a:t>Baigę šią studijų programą studentai gebės</a:t>
            </a:r>
            <a:endParaRPr lang="lt-LT" dirty="0">
              <a:solidFill>
                <a:schemeClr val="bg1"/>
              </a:solidFill>
              <a:effectLst/>
              <a:ea typeface="Calibri" panose="020F050202020403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6390" r="12731"/>
          <a:stretch/>
        </p:blipFill>
        <p:spPr>
          <a:xfrm>
            <a:off x="8653806" y="2221903"/>
            <a:ext cx="3538194" cy="4636097"/>
          </a:xfrm>
          <a:prstGeom prst="rect">
            <a:avLst/>
          </a:prstGeom>
        </p:spPr>
      </p:pic>
      <p:sp>
        <p:nvSpPr>
          <p:cNvPr id="9" name="TextBox 8">
            <a:extLst>
              <a:ext uri="{FF2B5EF4-FFF2-40B4-BE49-F238E27FC236}">
                <a16:creationId xmlns:a16="http://schemas.microsoft.com/office/drawing/2014/main" id="{7131FCDC-A94A-4BA1-9839-0149B05AA2D5}"/>
              </a:ext>
            </a:extLst>
          </p:cNvPr>
          <p:cNvSpPr txBox="1"/>
          <p:nvPr/>
        </p:nvSpPr>
        <p:spPr>
          <a:xfrm flipH="1">
            <a:off x="792489" y="5752104"/>
            <a:ext cx="6211626" cy="584775"/>
          </a:xfrm>
          <a:prstGeom prst="rect">
            <a:avLst/>
          </a:prstGeom>
          <a:noFill/>
        </p:spPr>
        <p:txBody>
          <a:bodyPr wrap="square">
            <a:spAutoFit/>
          </a:bodyPr>
          <a:lstStyle/>
          <a:p>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latin typeface="Arial" panose="020B0604020202020204" pitchFamily="34" charset="0"/>
                <a:cs typeface="Arial" panose="020B0604020202020204" pitchFamily="34" charset="0"/>
              </a:rPr>
              <a:t>Dizaino katedros vedėja Rasa Mazūrienė,</a:t>
            </a:r>
          </a:p>
          <a:p>
            <a:r>
              <a:rPr lang="lt-LT" sz="1600" dirty="0">
                <a:solidFill>
                  <a:srgbClr val="005BAA"/>
                </a:solidFill>
                <a:latin typeface="Arial" panose="020B0604020202020204" pitchFamily="34" charset="0"/>
                <a:cs typeface="Arial" panose="020B0604020202020204" pitchFamily="34" charset="0"/>
              </a:rPr>
              <a:t>tel.+370 698 09098, </a:t>
            </a:r>
            <a:r>
              <a:rPr lang="en-US" sz="1600" dirty="0" err="1">
                <a:solidFill>
                  <a:srgbClr val="005BAA"/>
                </a:solidFill>
                <a:latin typeface="Arial" panose="020B0604020202020204" pitchFamily="34" charset="0"/>
                <a:cs typeface="Arial" panose="020B0604020202020204" pitchFamily="34" charset="0"/>
              </a:rPr>
              <a:t>r.mazuriene@dif.viko.lt</a:t>
            </a:r>
            <a:endParaRPr lang="en-US" sz="1600" dirty="0">
              <a:solidFill>
                <a:srgbClr val="005B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3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E6007-6DCF-270E-D081-FC93443A1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25499A-DABF-A939-9F03-D17FC6830496}"/>
              </a:ext>
            </a:extLst>
          </p:cNvPr>
          <p:cNvSpPr>
            <a:spLocks noGrp="1"/>
          </p:cNvSpPr>
          <p:nvPr>
            <p:ph type="title"/>
          </p:nvPr>
        </p:nvSpPr>
        <p:spPr>
          <a:xfrm>
            <a:off x="683475" y="1631004"/>
            <a:ext cx="9297610" cy="948568"/>
          </a:xfrm>
          <a:noFill/>
        </p:spPr>
        <p:txBody>
          <a:bodyPr/>
          <a:lstStyle/>
          <a:p>
            <a:r>
              <a:rPr lang="lt-LT" sz="3600" dirty="0">
                <a:solidFill>
                  <a:srgbClr val="00B260"/>
                </a:solidFill>
                <a:latin typeface="Arial"/>
                <a:ea typeface="Roboto"/>
                <a:cs typeface="Arial"/>
              </a:rPr>
              <a:t>į Grafinio dizaino ir Interjero dizaino studijų programas</a:t>
            </a:r>
            <a:endParaRPr lang="lt-LT" sz="3600" dirty="0">
              <a:solidFill>
                <a:srgbClr val="00B260"/>
              </a:solidFill>
            </a:endParaRPr>
          </a:p>
        </p:txBody>
      </p:sp>
      <p:sp>
        <p:nvSpPr>
          <p:cNvPr id="3" name="Text Placeholder 2">
            <a:extLst>
              <a:ext uri="{FF2B5EF4-FFF2-40B4-BE49-F238E27FC236}">
                <a16:creationId xmlns:a16="http://schemas.microsoft.com/office/drawing/2014/main" id="{E01D95A6-AB93-2BAF-6287-BEDDE6895EC7}"/>
              </a:ext>
            </a:extLst>
          </p:cNvPr>
          <p:cNvSpPr>
            <a:spLocks noGrp="1"/>
          </p:cNvSpPr>
          <p:nvPr>
            <p:ph type="body" sz="quarter" idx="11"/>
          </p:nvPr>
        </p:nvSpPr>
        <p:spPr>
          <a:xfrm>
            <a:off x="682113" y="2894048"/>
            <a:ext cx="8348765" cy="3261917"/>
          </a:xfrm>
        </p:spPr>
        <p:txBody>
          <a:bodyPr vert="horz" lIns="0" tIns="0" rIns="0" bIns="0" rtlCol="0" anchor="t">
            <a:noAutofit/>
          </a:bodyPr>
          <a:lstStyle/>
          <a:p>
            <a:r>
              <a:rPr lang="lt-LT" sz="1500" dirty="0">
                <a:solidFill>
                  <a:schemeClr val="bg1"/>
                </a:solidFill>
              </a:rPr>
              <a:t>Stojamasis egzaminas į Grafinio dizaino ir Interjero dizaino studijų programas susideda iš dviejų dalių – Piešimo ir Kompozicijos (vienos dalies trukmė – keturios akademinės valandos), kurios laikomos tą pačią dieną:</a:t>
            </a:r>
          </a:p>
          <a:p>
            <a:r>
              <a:rPr lang="lt-LT" sz="1500" b="1" dirty="0">
                <a:solidFill>
                  <a:srgbClr val="005BAA"/>
                </a:solidFill>
              </a:rPr>
              <a:t>Piešimo užduotis </a:t>
            </a:r>
            <a:r>
              <a:rPr lang="lt-LT" sz="1500" dirty="0">
                <a:solidFill>
                  <a:schemeClr val="bg1"/>
                </a:solidFill>
              </a:rPr>
              <a:t>– piešti geometrinių formų natiurmortą. Darbas atliekamas A3 formato lape pieštuku. Užduočiai atlikti stojantysis privalo turėti įvairaus kietumo nespalvotus pieštukus, trintuką, lipnią juostelę popieriaus lapui pritvirtinti. Popieriaus lapą stojantysis gauna prieš egzaminą.</a:t>
            </a:r>
          </a:p>
          <a:p>
            <a:r>
              <a:rPr lang="lt-LT" sz="1500" b="1" dirty="0">
                <a:solidFill>
                  <a:srgbClr val="005BAA"/>
                </a:solidFill>
              </a:rPr>
              <a:t>Kompozicijos užduotis </a:t>
            </a:r>
            <a:r>
              <a:rPr lang="lt-LT" sz="1500" dirty="0">
                <a:solidFill>
                  <a:schemeClr val="bg1"/>
                </a:solidFill>
              </a:rPr>
              <a:t>– sukurti spalvinę kompoziciją pateikta tema. Kompozicija atliekama A3 formato lape. Užduočiai atlikti stojantysis privalo turėti pieštuką, trintuką, vandeniu skiedžiamus dažus ir markerius, teptukus, indelį vandeniui, paletę, lipnią juostelę popieriaus lapui pritvirtinti. Popieriaus lapą stojantysis gauna prieš egzaminą.</a:t>
            </a:r>
          </a:p>
          <a:p>
            <a:r>
              <a:rPr lang="en-US" sz="1500" dirty="0" err="1">
                <a:solidFill>
                  <a:schemeClr val="bg1"/>
                </a:solidFill>
              </a:rPr>
              <a:t>Stojantysis</a:t>
            </a:r>
            <a:r>
              <a:rPr lang="en-US" sz="1500" dirty="0">
                <a:solidFill>
                  <a:schemeClr val="bg1"/>
                </a:solidFill>
              </a:rPr>
              <a:t> </a:t>
            </a:r>
            <a:r>
              <a:rPr lang="en-US" sz="1500" dirty="0" err="1">
                <a:solidFill>
                  <a:schemeClr val="bg1"/>
                </a:solidFill>
              </a:rPr>
              <a:t>privalo</a:t>
            </a:r>
            <a:r>
              <a:rPr lang="en-US" sz="1500" dirty="0">
                <a:solidFill>
                  <a:schemeClr val="bg1"/>
                </a:solidFill>
              </a:rPr>
              <a:t> </a:t>
            </a:r>
            <a:r>
              <a:rPr lang="en-US" sz="1500" dirty="0" err="1">
                <a:solidFill>
                  <a:schemeClr val="bg1"/>
                </a:solidFill>
              </a:rPr>
              <a:t>atlikti</a:t>
            </a:r>
            <a:r>
              <a:rPr lang="en-US" sz="1500" dirty="0">
                <a:solidFill>
                  <a:schemeClr val="bg1"/>
                </a:solidFill>
              </a:rPr>
              <a:t> visas </a:t>
            </a:r>
            <a:r>
              <a:rPr lang="en-US" sz="1500" dirty="0" err="1">
                <a:solidFill>
                  <a:schemeClr val="bg1"/>
                </a:solidFill>
              </a:rPr>
              <a:t>stojamojo</a:t>
            </a:r>
            <a:r>
              <a:rPr lang="en-US" sz="1500" dirty="0">
                <a:solidFill>
                  <a:schemeClr val="bg1"/>
                </a:solidFill>
              </a:rPr>
              <a:t> </a:t>
            </a:r>
            <a:r>
              <a:rPr lang="en-US" sz="1500" dirty="0" err="1">
                <a:solidFill>
                  <a:schemeClr val="bg1"/>
                </a:solidFill>
              </a:rPr>
              <a:t>egzamino</a:t>
            </a:r>
            <a:r>
              <a:rPr lang="en-US" sz="1500" dirty="0">
                <a:solidFill>
                  <a:schemeClr val="bg1"/>
                </a:solidFill>
              </a:rPr>
              <a:t> </a:t>
            </a:r>
            <a:r>
              <a:rPr lang="en-US" sz="1500" dirty="0" err="1">
                <a:solidFill>
                  <a:schemeClr val="bg1"/>
                </a:solidFill>
              </a:rPr>
              <a:t>užduotis</a:t>
            </a:r>
            <a:r>
              <a:rPr lang="en-US" sz="1500" dirty="0">
                <a:solidFill>
                  <a:schemeClr val="bg1"/>
                </a:solidFill>
              </a:rPr>
              <a:t>. Jei </a:t>
            </a:r>
            <a:r>
              <a:rPr lang="en-US" sz="1500" dirty="0" err="1">
                <a:solidFill>
                  <a:schemeClr val="bg1"/>
                </a:solidFill>
              </a:rPr>
              <a:t>neatliko</a:t>
            </a:r>
            <a:r>
              <a:rPr lang="en-US" sz="1500" dirty="0">
                <a:solidFill>
                  <a:schemeClr val="bg1"/>
                </a:solidFill>
              </a:rPr>
              <a:t> bent </a:t>
            </a:r>
            <a:r>
              <a:rPr lang="en-US" sz="1500" dirty="0" err="1">
                <a:solidFill>
                  <a:schemeClr val="bg1"/>
                </a:solidFill>
              </a:rPr>
              <a:t>vienos</a:t>
            </a:r>
            <a:r>
              <a:rPr lang="en-US" sz="1500" dirty="0">
                <a:solidFill>
                  <a:schemeClr val="bg1"/>
                </a:solidFill>
              </a:rPr>
              <a:t> </a:t>
            </a:r>
            <a:r>
              <a:rPr lang="en-US" sz="1500" dirty="0" err="1">
                <a:solidFill>
                  <a:schemeClr val="bg1"/>
                </a:solidFill>
              </a:rPr>
              <a:t>užduoties</a:t>
            </a:r>
            <a:r>
              <a:rPr lang="en-US" sz="1500" dirty="0">
                <a:solidFill>
                  <a:schemeClr val="bg1"/>
                </a:solidFill>
              </a:rPr>
              <a:t> </a:t>
            </a:r>
            <a:r>
              <a:rPr lang="en-US" sz="1500" dirty="0" err="1">
                <a:solidFill>
                  <a:schemeClr val="bg1"/>
                </a:solidFill>
              </a:rPr>
              <a:t>arba</a:t>
            </a:r>
            <a:r>
              <a:rPr lang="en-US" sz="1500" dirty="0">
                <a:solidFill>
                  <a:schemeClr val="bg1"/>
                </a:solidFill>
              </a:rPr>
              <a:t> </a:t>
            </a:r>
            <a:r>
              <a:rPr lang="en-US" sz="1500" dirty="0" err="1">
                <a:solidFill>
                  <a:schemeClr val="bg1"/>
                </a:solidFill>
              </a:rPr>
              <a:t>jos</a:t>
            </a:r>
            <a:r>
              <a:rPr lang="en-US" sz="1500" dirty="0">
                <a:solidFill>
                  <a:schemeClr val="bg1"/>
                </a:solidFill>
              </a:rPr>
              <a:t> </a:t>
            </a:r>
            <a:r>
              <a:rPr lang="en-US" sz="1500" dirty="0" err="1">
                <a:solidFill>
                  <a:schemeClr val="bg1"/>
                </a:solidFill>
              </a:rPr>
              <a:t>įvertinimas</a:t>
            </a:r>
            <a:r>
              <a:rPr lang="en-US" sz="1500" dirty="0">
                <a:solidFill>
                  <a:schemeClr val="bg1"/>
                </a:solidFill>
              </a:rPr>
              <a:t> lygus </a:t>
            </a:r>
            <a:r>
              <a:rPr lang="en-US" sz="1500" dirty="0" err="1">
                <a:solidFill>
                  <a:schemeClr val="bg1"/>
                </a:solidFill>
              </a:rPr>
              <a:t>nuliui</a:t>
            </a:r>
            <a:r>
              <a:rPr lang="en-US" sz="1500" dirty="0">
                <a:solidFill>
                  <a:schemeClr val="bg1"/>
                </a:solidFill>
              </a:rPr>
              <a:t>, </a:t>
            </a:r>
            <a:r>
              <a:rPr lang="en-US" sz="1500" dirty="0" err="1">
                <a:solidFill>
                  <a:schemeClr val="bg1"/>
                </a:solidFill>
              </a:rPr>
              <a:t>egzaminas</a:t>
            </a:r>
            <a:r>
              <a:rPr lang="en-US" sz="1500" dirty="0">
                <a:solidFill>
                  <a:schemeClr val="bg1"/>
                </a:solidFill>
              </a:rPr>
              <a:t> </a:t>
            </a:r>
            <a:r>
              <a:rPr lang="en-US" sz="1500" dirty="0" err="1">
                <a:solidFill>
                  <a:schemeClr val="bg1"/>
                </a:solidFill>
              </a:rPr>
              <a:t>laikomas</a:t>
            </a:r>
            <a:r>
              <a:rPr lang="en-US" sz="1500" dirty="0">
                <a:solidFill>
                  <a:schemeClr val="bg1"/>
                </a:solidFill>
              </a:rPr>
              <a:t> </a:t>
            </a:r>
            <a:r>
              <a:rPr lang="en-US" sz="1500" dirty="0" err="1">
                <a:solidFill>
                  <a:schemeClr val="bg1"/>
                </a:solidFill>
              </a:rPr>
              <a:t>neišlaikytu</a:t>
            </a:r>
            <a:r>
              <a:rPr lang="en-US" sz="1500" dirty="0">
                <a:solidFill>
                  <a:schemeClr val="bg1"/>
                </a:solidFill>
              </a:rPr>
              <a:t>. </a:t>
            </a:r>
            <a:r>
              <a:rPr lang="en-US" sz="1500" dirty="0" err="1">
                <a:solidFill>
                  <a:schemeClr val="bg1"/>
                </a:solidFill>
              </a:rPr>
              <a:t>Asmenys</a:t>
            </a:r>
            <a:r>
              <a:rPr lang="en-US" sz="1500" dirty="0">
                <a:solidFill>
                  <a:schemeClr val="bg1"/>
                </a:solidFill>
              </a:rPr>
              <a:t>, </a:t>
            </a:r>
            <a:r>
              <a:rPr lang="en-US" sz="1500" dirty="0" err="1">
                <a:solidFill>
                  <a:schemeClr val="bg1"/>
                </a:solidFill>
              </a:rPr>
              <a:t>neišlaikę</a:t>
            </a:r>
            <a:r>
              <a:rPr lang="en-US" sz="1500" dirty="0">
                <a:solidFill>
                  <a:schemeClr val="bg1"/>
                </a:solidFill>
              </a:rPr>
              <a:t> </a:t>
            </a:r>
            <a:r>
              <a:rPr lang="en-US" sz="1500" dirty="0" err="1">
                <a:solidFill>
                  <a:schemeClr val="bg1"/>
                </a:solidFill>
              </a:rPr>
              <a:t>stojamojo</a:t>
            </a:r>
            <a:r>
              <a:rPr lang="en-US" sz="1500" dirty="0">
                <a:solidFill>
                  <a:schemeClr val="bg1"/>
                </a:solidFill>
              </a:rPr>
              <a:t> </a:t>
            </a:r>
            <a:r>
              <a:rPr lang="en-US" sz="1500" dirty="0" err="1">
                <a:solidFill>
                  <a:schemeClr val="bg1"/>
                </a:solidFill>
              </a:rPr>
              <a:t>egzamino</a:t>
            </a:r>
            <a:r>
              <a:rPr lang="en-US" sz="1500" dirty="0">
                <a:solidFill>
                  <a:schemeClr val="bg1"/>
                </a:solidFill>
              </a:rPr>
              <a:t>, </a:t>
            </a:r>
            <a:r>
              <a:rPr lang="en-US" sz="1500" dirty="0" err="1">
                <a:solidFill>
                  <a:schemeClr val="bg1"/>
                </a:solidFill>
              </a:rPr>
              <a:t>negali</a:t>
            </a:r>
            <a:r>
              <a:rPr lang="en-US" sz="1500" dirty="0">
                <a:solidFill>
                  <a:schemeClr val="bg1"/>
                </a:solidFill>
              </a:rPr>
              <a:t> </a:t>
            </a:r>
            <a:r>
              <a:rPr lang="en-US" sz="1500" dirty="0" err="1">
                <a:solidFill>
                  <a:schemeClr val="bg1"/>
                </a:solidFill>
              </a:rPr>
              <a:t>dalyvauti</a:t>
            </a:r>
            <a:r>
              <a:rPr lang="en-US" sz="1500" dirty="0">
                <a:solidFill>
                  <a:schemeClr val="bg1"/>
                </a:solidFill>
              </a:rPr>
              <a:t> </a:t>
            </a:r>
            <a:r>
              <a:rPr lang="en-US" sz="1500" dirty="0" err="1">
                <a:solidFill>
                  <a:schemeClr val="bg1"/>
                </a:solidFill>
              </a:rPr>
              <a:t>konkurse</a:t>
            </a:r>
            <a:r>
              <a:rPr lang="en-US" sz="1500" dirty="0">
                <a:solidFill>
                  <a:schemeClr val="bg1"/>
                </a:solidFill>
              </a:rPr>
              <a:t>.</a:t>
            </a:r>
            <a:endParaRPr lang="lt-LT" sz="1500" dirty="0">
              <a:solidFill>
                <a:schemeClr val="bg1"/>
              </a:solidFill>
            </a:endParaRPr>
          </a:p>
          <a:p>
            <a:endParaRPr lang="lt-LT" sz="1600" dirty="0">
              <a:solidFill>
                <a:srgbClr val="000000"/>
              </a:solidFill>
              <a:latin typeface="Arial"/>
              <a:ea typeface="Roboto"/>
              <a:cs typeface="Arial"/>
            </a:endParaRPr>
          </a:p>
          <a:p>
            <a:endParaRPr lang="lt-LT" sz="1600" dirty="0"/>
          </a:p>
          <a:p>
            <a:endParaRPr lang="lt-LT" sz="1600" dirty="0"/>
          </a:p>
        </p:txBody>
      </p:sp>
      <p:sp>
        <p:nvSpPr>
          <p:cNvPr id="4" name="Slide Number Placeholder 3">
            <a:extLst>
              <a:ext uri="{FF2B5EF4-FFF2-40B4-BE49-F238E27FC236}">
                <a16:creationId xmlns:a16="http://schemas.microsoft.com/office/drawing/2014/main" id="{3848C121-0643-9543-4602-ED18436F17DD}"/>
              </a:ext>
            </a:extLst>
          </p:cNvPr>
          <p:cNvSpPr>
            <a:spLocks noGrp="1"/>
          </p:cNvSpPr>
          <p:nvPr>
            <p:ph type="sldNum" sz="quarter" idx="16"/>
          </p:nvPr>
        </p:nvSpPr>
        <p:spPr/>
        <p:txBody>
          <a:bodyPr/>
          <a:lstStyle/>
          <a:p>
            <a:fld id="{294A09A9-5501-47C1-A89A-A340965A2BE2}" type="slidenum">
              <a:rPr lang="en-US" smtClean="0"/>
              <a:pPr/>
              <a:t>17</a:t>
            </a:fld>
            <a:endParaRPr lang="en-US" dirty="0"/>
          </a:p>
        </p:txBody>
      </p:sp>
      <p:sp>
        <p:nvSpPr>
          <p:cNvPr id="6" name="Title 1">
            <a:extLst>
              <a:ext uri="{FF2B5EF4-FFF2-40B4-BE49-F238E27FC236}">
                <a16:creationId xmlns:a16="http://schemas.microsoft.com/office/drawing/2014/main" id="{4AC52F5B-4ED6-0CAC-9D44-1FFAD299CD16}"/>
              </a:ext>
            </a:extLst>
          </p:cNvPr>
          <p:cNvSpPr txBox="1">
            <a:spLocks/>
          </p:cNvSpPr>
          <p:nvPr/>
        </p:nvSpPr>
        <p:spPr>
          <a:xfrm>
            <a:off x="683475" y="705664"/>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latin typeface="Arial"/>
                <a:ea typeface="Roboto"/>
                <a:cs typeface="Arial"/>
              </a:rPr>
              <a:t>Stojamasis egzaminas</a:t>
            </a:r>
            <a:endParaRPr lang="lt-LT" dirty="0"/>
          </a:p>
        </p:txBody>
      </p:sp>
    </p:spTree>
    <p:extLst>
      <p:ext uri="{BB962C8B-B14F-4D97-AF65-F5344CB8AC3E}">
        <p14:creationId xmlns:p14="http://schemas.microsoft.com/office/powerpoint/2010/main" val="2746153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D9E5F-95C4-4F3D-9326-C69EA73746FE}"/>
              </a:ext>
            </a:extLst>
          </p:cNvPr>
          <p:cNvSpPr>
            <a:spLocks noGrp="1"/>
          </p:cNvSpPr>
          <p:nvPr>
            <p:ph type="title"/>
          </p:nvPr>
        </p:nvSpPr>
        <p:spPr>
          <a:xfrm>
            <a:off x="626017" y="654381"/>
            <a:ext cx="9297610" cy="610863"/>
          </a:xfrm>
        </p:spPr>
        <p:txBody>
          <a:bodyPr/>
          <a:lstStyle/>
          <a:p>
            <a:r>
              <a:rPr lang="en-US" dirty="0" err="1"/>
              <a:t>Fotografijos</a:t>
            </a:r>
            <a:r>
              <a:rPr lang="en-US" dirty="0"/>
              <a:t> </a:t>
            </a:r>
            <a:r>
              <a:rPr lang="en-US" dirty="0" err="1"/>
              <a:t>technologij</a:t>
            </a:r>
            <a:r>
              <a:rPr lang="lt-LT" dirty="0"/>
              <a:t>a</a:t>
            </a:r>
          </a:p>
        </p:txBody>
      </p:sp>
      <p:sp>
        <p:nvSpPr>
          <p:cNvPr id="3" name="Text Placeholder 2">
            <a:extLst>
              <a:ext uri="{FF2B5EF4-FFF2-40B4-BE49-F238E27FC236}">
                <a16:creationId xmlns:a16="http://schemas.microsoft.com/office/drawing/2014/main" id="{D432AE16-3F0B-4646-A6F1-7A1DA7629B4F}"/>
              </a:ext>
            </a:extLst>
          </p:cNvPr>
          <p:cNvSpPr>
            <a:spLocks noGrp="1"/>
          </p:cNvSpPr>
          <p:nvPr>
            <p:ph type="body" sz="quarter" idx="11"/>
          </p:nvPr>
        </p:nvSpPr>
        <p:spPr>
          <a:xfrm>
            <a:off x="582523" y="2168165"/>
            <a:ext cx="7543382" cy="3810327"/>
          </a:xfrm>
        </p:spPr>
        <p:txBody>
          <a:bodyPr/>
          <a:lstStyle/>
          <a:p>
            <a:pPr marL="285750" indent="-285750">
              <a:buFont typeface="Arial" panose="020B0604020202020204" pitchFamily="34" charset="0"/>
              <a:buChar char="•"/>
            </a:pPr>
            <a:r>
              <a:rPr lang="lt-LT" sz="2000" dirty="0"/>
              <a:t>Tai seniausia Lietuvoje fotografus rengianti studijų programa (2022 m. rugsėjį studijų programai suėjo 60 metų).</a:t>
            </a:r>
          </a:p>
          <a:p>
            <a:pPr marL="285750" indent="-285750">
              <a:buFont typeface="Arial" panose="020B0604020202020204" pitchFamily="34" charset="0"/>
              <a:buChar char="•"/>
            </a:pPr>
            <a:r>
              <a:rPr lang="lt-LT" sz="2000" dirty="0"/>
              <a:t>Studentai įgyja fotoreporterio darbui reikalingų žinių ir gebėjimų, mokosi fotografuoti renginius ir šventes. </a:t>
            </a:r>
          </a:p>
          <a:p>
            <a:pPr marL="285750" indent="-285750">
              <a:buFont typeface="Arial" panose="020B0604020202020204" pitchFamily="34" charset="0"/>
              <a:buChar char="•"/>
            </a:pPr>
            <a:r>
              <a:rPr lang="lt-LT" sz="2000" dirty="0"/>
              <a:t>Analizuojami reklaminės fotografijos technologijos, mados fotografavimo, medijų projekto valdymo ir komunikavimo, grafinio redagavimo ypatumai.</a:t>
            </a:r>
          </a:p>
          <a:p>
            <a:pPr marL="285750" indent="-285750">
              <a:buFont typeface="Arial" panose="020B0604020202020204" pitchFamily="34" charset="0"/>
              <a:buChar char="•"/>
            </a:pPr>
            <a:r>
              <a:rPr lang="lt-LT" sz="2000" dirty="0"/>
              <a:t>Studentai mokosi kurti taikomojo pobūdžio ir leidybai reikalingas fotografijas, dalyvauja meno projektuose ir parodose. </a:t>
            </a:r>
          </a:p>
          <a:p>
            <a:pPr marL="285750" indent="-285750">
              <a:buFont typeface="Arial" panose="020B0604020202020204" pitchFamily="34" charset="0"/>
              <a:buChar char="•"/>
            </a:pPr>
            <a:r>
              <a:rPr lang="lt-LT" sz="2000" dirty="0"/>
              <a:t>Turtinga studijų bazė: 3 </a:t>
            </a:r>
            <a:r>
              <a:rPr lang="lt-LT" sz="2000" dirty="0" err="1"/>
              <a:t>fotostudijos</a:t>
            </a:r>
            <a:r>
              <a:rPr lang="lt-LT" sz="2000" dirty="0"/>
              <a:t>, 1 laboratorija, filmavimo paviljonas, montažinės, moderni apšvietimo įranga.</a:t>
            </a:r>
          </a:p>
          <a:p>
            <a:pPr marL="285750" indent="-285750" algn="just">
              <a:buFont typeface="Arial" panose="020B0604020202020204" pitchFamily="34" charset="0"/>
              <a:buChar char="•"/>
            </a:pPr>
            <a:endParaRPr lang="lt-LT" sz="2000" dirty="0"/>
          </a:p>
        </p:txBody>
      </p:sp>
      <p:sp>
        <p:nvSpPr>
          <p:cNvPr id="4" name="Slide Number Placeholder 3">
            <a:extLst>
              <a:ext uri="{FF2B5EF4-FFF2-40B4-BE49-F238E27FC236}">
                <a16:creationId xmlns:a16="http://schemas.microsoft.com/office/drawing/2014/main" id="{8ADBFFE5-D017-495F-822A-D4667D1654DA}"/>
              </a:ext>
            </a:extLst>
          </p:cNvPr>
          <p:cNvSpPr>
            <a:spLocks noGrp="1"/>
          </p:cNvSpPr>
          <p:nvPr>
            <p:ph type="sldNum" sz="quarter" idx="16"/>
          </p:nvPr>
        </p:nvSpPr>
        <p:spPr/>
        <p:txBody>
          <a:bodyPr/>
          <a:lstStyle/>
          <a:p>
            <a:fld id="{294A09A9-5501-47C1-A89A-A340965A2BE2}" type="slidenum">
              <a:rPr lang="en-US" smtClean="0"/>
              <a:pPr/>
              <a:t>18</a:t>
            </a:fld>
            <a:endParaRPr lang="en-US" dirty="0"/>
          </a:p>
        </p:txBody>
      </p:sp>
      <p:sp>
        <p:nvSpPr>
          <p:cNvPr id="8" name="Title 1">
            <a:extLst>
              <a:ext uri="{FF2B5EF4-FFF2-40B4-BE49-F238E27FC236}">
                <a16:creationId xmlns:a16="http://schemas.microsoft.com/office/drawing/2014/main" id="{4E5D9E5F-95C4-4F3D-9326-C69EA73746FE}"/>
              </a:ext>
            </a:extLst>
          </p:cNvPr>
          <p:cNvSpPr txBox="1">
            <a:spLocks/>
          </p:cNvSpPr>
          <p:nvPr/>
        </p:nvSpPr>
        <p:spPr>
          <a:xfrm>
            <a:off x="626017" y="1347389"/>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sz="3600" dirty="0">
                <a:solidFill>
                  <a:srgbClr val="00B260"/>
                </a:solidFill>
              </a:rPr>
              <a:t>S</a:t>
            </a:r>
            <a:r>
              <a:rPr lang="lt-LT" sz="3600" dirty="0">
                <a:solidFill>
                  <a:srgbClr val="00B260"/>
                </a:solidFill>
                <a:latin typeface="Arial"/>
                <a:cs typeface="Arial"/>
              </a:rPr>
              <a:t>tudijų </a:t>
            </a:r>
            <a:r>
              <a:rPr lang="lt-LT" sz="3600" dirty="0">
                <a:solidFill>
                  <a:srgbClr val="00B260"/>
                </a:solidFill>
              </a:rPr>
              <a:t>programos išskirtinumas</a:t>
            </a:r>
          </a:p>
        </p:txBody>
      </p:sp>
      <p:pic>
        <p:nvPicPr>
          <p:cNvPr id="9" name="Picture 8">
            <a:extLst>
              <a:ext uri="{FF2B5EF4-FFF2-40B4-BE49-F238E27FC236}">
                <a16:creationId xmlns:a16="http://schemas.microsoft.com/office/drawing/2014/main" id="{50A22D89-2F82-02E0-7A2D-D1D07B4F5F0F}"/>
              </a:ext>
            </a:extLst>
          </p:cNvPr>
          <p:cNvPicPr>
            <a:picLocks noChangeAspect="1"/>
          </p:cNvPicPr>
          <p:nvPr/>
        </p:nvPicPr>
        <p:blipFill rotWithShape="1">
          <a:blip r:embed="rId2"/>
          <a:srcRect b="6840"/>
          <a:stretch/>
        </p:blipFill>
        <p:spPr>
          <a:xfrm>
            <a:off x="8480011" y="1570645"/>
            <a:ext cx="3711989" cy="2311570"/>
          </a:xfrm>
          <a:prstGeom prst="rect">
            <a:avLst/>
          </a:prstGeom>
        </p:spPr>
      </p:pic>
      <p:pic>
        <p:nvPicPr>
          <p:cNvPr id="10" name="Picture 9">
            <a:extLst>
              <a:ext uri="{FF2B5EF4-FFF2-40B4-BE49-F238E27FC236}">
                <a16:creationId xmlns:a16="http://schemas.microsoft.com/office/drawing/2014/main" id="{D9465941-CAC7-EF88-BC24-49B54F24C7B8}"/>
              </a:ext>
            </a:extLst>
          </p:cNvPr>
          <p:cNvPicPr>
            <a:picLocks noChangeAspect="1"/>
          </p:cNvPicPr>
          <p:nvPr/>
        </p:nvPicPr>
        <p:blipFill>
          <a:blip r:embed="rId3"/>
          <a:stretch>
            <a:fillRect/>
          </a:stretch>
        </p:blipFill>
        <p:spPr>
          <a:xfrm>
            <a:off x="8480011" y="4001121"/>
            <a:ext cx="3711989" cy="2250951"/>
          </a:xfrm>
          <a:prstGeom prst="rect">
            <a:avLst/>
          </a:prstGeom>
        </p:spPr>
      </p:pic>
    </p:spTree>
    <p:extLst>
      <p:ext uri="{BB962C8B-B14F-4D97-AF65-F5344CB8AC3E}">
        <p14:creationId xmlns:p14="http://schemas.microsoft.com/office/powerpoint/2010/main" val="259000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64628-C03A-97A7-7812-2C0292C6230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FC941C9-5F6B-3370-93B4-B94CA4C73C82}"/>
              </a:ext>
            </a:extLst>
          </p:cNvPr>
          <p:cNvSpPr>
            <a:spLocks noGrp="1"/>
          </p:cNvSpPr>
          <p:nvPr>
            <p:ph type="body" sz="quarter" idx="11"/>
          </p:nvPr>
        </p:nvSpPr>
        <p:spPr>
          <a:xfrm>
            <a:off x="582523" y="2168165"/>
            <a:ext cx="8305983" cy="3941183"/>
          </a:xfrm>
        </p:spPr>
        <p:txBody>
          <a:bodyPr/>
          <a:lstStyle/>
          <a:p>
            <a:pPr marL="285750" indent="-285750">
              <a:buFont typeface="Arial" panose="020B0604020202020204" pitchFamily="34" charset="0"/>
              <a:buChar char="•"/>
            </a:pPr>
            <a:r>
              <a:rPr lang="lt-LT" sz="2000" dirty="0"/>
              <a:t>Stojantieji laiko Vizualinės kompozicijos stojamąjį egzaminą (egzamino trukmė – viena valanda: 30 min. skiriama vizualinės kompozicijos užduoties fotografavimui, 30 min. – nuotraukų atrankai ir idėjos aprašymui). </a:t>
            </a:r>
          </a:p>
          <a:p>
            <a:pPr marL="285750" indent="-285750">
              <a:buFont typeface="Arial" panose="020B0604020202020204" pitchFamily="34" charset="0"/>
              <a:buChar char="•"/>
            </a:pPr>
            <a:r>
              <a:rPr lang="lt-LT" sz="2000" dirty="0"/>
              <a:t>Stojantysis iš pateiktų daiktų nurodyta tema privalės sukurti kompoziciją ir ją nufotografuoti naudodamas vieną šviesos šaltinį. </a:t>
            </a:r>
          </a:p>
          <a:p>
            <a:pPr marL="285750" indent="-285750">
              <a:buFont typeface="Arial" panose="020B0604020202020204" pitchFamily="34" charset="0"/>
              <a:buChar char="•"/>
            </a:pPr>
            <a:r>
              <a:rPr lang="lt-LT" sz="2000" dirty="0"/>
              <a:t>Stojantysis privalės pateikti penkis temą atskleidžiančius kadrus ir idėjos aprašymą (ne daugiau kaip 2000 spaudos ženklų), kuriame būtų argumentuojama, kodėl temai atskleisti buvo pasirinkti būtent tie daiktai ir būtent tokia kompozicija, atkreipiant dėmesį į fotografavimo rakursą, šviesos ir tamsos santykį ir bei kitus fotografinio turinio raiškos būdus. </a:t>
            </a:r>
          </a:p>
        </p:txBody>
      </p:sp>
      <p:sp>
        <p:nvSpPr>
          <p:cNvPr id="4" name="Slide Number Placeholder 3">
            <a:extLst>
              <a:ext uri="{FF2B5EF4-FFF2-40B4-BE49-F238E27FC236}">
                <a16:creationId xmlns:a16="http://schemas.microsoft.com/office/drawing/2014/main" id="{801FFA3E-6927-E102-46A4-0CD4733E2887}"/>
              </a:ext>
            </a:extLst>
          </p:cNvPr>
          <p:cNvSpPr>
            <a:spLocks noGrp="1"/>
          </p:cNvSpPr>
          <p:nvPr>
            <p:ph type="sldNum" sz="quarter" idx="16"/>
          </p:nvPr>
        </p:nvSpPr>
        <p:spPr/>
        <p:txBody>
          <a:bodyPr/>
          <a:lstStyle/>
          <a:p>
            <a:fld id="{294A09A9-5501-47C1-A89A-A340965A2BE2}" type="slidenum">
              <a:rPr lang="en-US" smtClean="0"/>
              <a:pPr/>
              <a:t>19</a:t>
            </a:fld>
            <a:endParaRPr lang="en-US" dirty="0"/>
          </a:p>
        </p:txBody>
      </p:sp>
      <p:pic>
        <p:nvPicPr>
          <p:cNvPr id="8" name="Picture 7">
            <a:extLst>
              <a:ext uri="{FF2B5EF4-FFF2-40B4-BE49-F238E27FC236}">
                <a16:creationId xmlns:a16="http://schemas.microsoft.com/office/drawing/2014/main" id="{98C9D03C-2752-2BFD-A67E-FD114069542F}"/>
              </a:ext>
            </a:extLst>
          </p:cNvPr>
          <p:cNvPicPr>
            <a:picLocks noChangeAspect="1"/>
          </p:cNvPicPr>
          <p:nvPr/>
        </p:nvPicPr>
        <p:blipFill rotWithShape="1">
          <a:blip r:embed="rId2"/>
          <a:srcRect l="2031" r="3309"/>
          <a:stretch/>
        </p:blipFill>
        <p:spPr>
          <a:xfrm>
            <a:off x="9404680" y="1351081"/>
            <a:ext cx="2612886" cy="4689835"/>
          </a:xfrm>
          <a:prstGeom prst="rect">
            <a:avLst/>
          </a:prstGeom>
        </p:spPr>
      </p:pic>
      <p:sp>
        <p:nvSpPr>
          <p:cNvPr id="10" name="Title 1">
            <a:extLst>
              <a:ext uri="{FF2B5EF4-FFF2-40B4-BE49-F238E27FC236}">
                <a16:creationId xmlns:a16="http://schemas.microsoft.com/office/drawing/2014/main" id="{4E5D9E5F-95C4-4F3D-9326-C69EA73746FE}"/>
              </a:ext>
            </a:extLst>
          </p:cNvPr>
          <p:cNvSpPr>
            <a:spLocks noGrp="1"/>
          </p:cNvSpPr>
          <p:nvPr>
            <p:ph type="title"/>
          </p:nvPr>
        </p:nvSpPr>
        <p:spPr>
          <a:xfrm>
            <a:off x="626017" y="654381"/>
            <a:ext cx="9297610" cy="610863"/>
          </a:xfrm>
        </p:spPr>
        <p:txBody>
          <a:bodyPr/>
          <a:lstStyle/>
          <a:p>
            <a:r>
              <a:rPr lang="lt-LT" dirty="0"/>
              <a:t>Stojamasis egzaminas</a:t>
            </a:r>
          </a:p>
        </p:txBody>
      </p:sp>
      <p:sp>
        <p:nvSpPr>
          <p:cNvPr id="11" name="Title 1">
            <a:extLst>
              <a:ext uri="{FF2B5EF4-FFF2-40B4-BE49-F238E27FC236}">
                <a16:creationId xmlns:a16="http://schemas.microsoft.com/office/drawing/2014/main" id="{4E5D9E5F-95C4-4F3D-9326-C69EA73746FE}"/>
              </a:ext>
            </a:extLst>
          </p:cNvPr>
          <p:cNvSpPr txBox="1">
            <a:spLocks/>
          </p:cNvSpPr>
          <p:nvPr/>
        </p:nvSpPr>
        <p:spPr>
          <a:xfrm>
            <a:off x="626017" y="1351081"/>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sz="3600" dirty="0">
                <a:solidFill>
                  <a:srgbClr val="00B260"/>
                </a:solidFill>
              </a:rPr>
              <a:t>Į </a:t>
            </a:r>
            <a:r>
              <a:rPr lang="en-US" sz="3600" dirty="0" err="1">
                <a:solidFill>
                  <a:srgbClr val="00B260"/>
                </a:solidFill>
              </a:rPr>
              <a:t>Fotografijos</a:t>
            </a:r>
            <a:r>
              <a:rPr lang="en-US" sz="3600" dirty="0"/>
              <a:t> </a:t>
            </a:r>
            <a:r>
              <a:rPr lang="en-US" sz="3600" dirty="0" err="1">
                <a:solidFill>
                  <a:srgbClr val="00B260"/>
                </a:solidFill>
              </a:rPr>
              <a:t>technologij</a:t>
            </a:r>
            <a:r>
              <a:rPr lang="lt-LT" sz="3600" dirty="0">
                <a:solidFill>
                  <a:srgbClr val="00B260"/>
                </a:solidFill>
              </a:rPr>
              <a:t>ą </a:t>
            </a:r>
          </a:p>
        </p:txBody>
      </p:sp>
      <p:sp>
        <p:nvSpPr>
          <p:cNvPr id="6" name="TextBox 5">
            <a:extLst>
              <a:ext uri="{FF2B5EF4-FFF2-40B4-BE49-F238E27FC236}">
                <a16:creationId xmlns:a16="http://schemas.microsoft.com/office/drawing/2014/main" id="{BAF54B08-9119-BFBE-2CB3-E1058494831C}"/>
              </a:ext>
            </a:extLst>
          </p:cNvPr>
          <p:cNvSpPr txBox="1"/>
          <p:nvPr/>
        </p:nvSpPr>
        <p:spPr>
          <a:xfrm flipH="1">
            <a:off x="891029" y="6040916"/>
            <a:ext cx="6320806" cy="584775"/>
          </a:xfrm>
          <a:prstGeom prst="rect">
            <a:avLst/>
          </a:prstGeom>
          <a:noFill/>
        </p:spPr>
        <p:txBody>
          <a:bodyPr wrap="square" lIns="91440" tIns="45720" rIns="91440" bIns="45720" anchor="t">
            <a:spAutoFit/>
          </a:bodyPr>
          <a:lstStyle/>
          <a:p>
            <a:r>
              <a:rPr lang="lt-LT" sz="1600" b="1" dirty="0">
                <a:solidFill>
                  <a:srgbClr val="005BAA"/>
                </a:solidFill>
                <a:effectLst/>
                <a:latin typeface="Arial"/>
                <a:ea typeface="Times New Roman" panose="02020603050405020304" pitchFamily="18" charset="0"/>
                <a:cs typeface="Arial"/>
              </a:rPr>
              <a:t>Kontaktinis asmuo: </a:t>
            </a:r>
            <a:r>
              <a:rPr lang="lt-LT" sz="1600" dirty="0">
                <a:solidFill>
                  <a:srgbClr val="005BAA"/>
                </a:solidFill>
                <a:latin typeface="Arial"/>
                <a:cs typeface="Arial"/>
              </a:rPr>
              <a:t>Medijų katedros vedėja Rasa </a:t>
            </a:r>
            <a:r>
              <a:rPr lang="lt-LT" sz="1600" dirty="0" err="1">
                <a:solidFill>
                  <a:srgbClr val="005BAA"/>
                </a:solidFill>
                <a:latin typeface="Arial"/>
                <a:cs typeface="Arial"/>
              </a:rPr>
              <a:t>Valujavičienė</a:t>
            </a:r>
            <a:r>
              <a:rPr lang="lt-LT" sz="1600" dirty="0">
                <a:solidFill>
                  <a:srgbClr val="005BAA"/>
                </a:solidFill>
                <a:latin typeface="Arial"/>
                <a:cs typeface="Arial"/>
              </a:rPr>
              <a:t>,</a:t>
            </a:r>
          </a:p>
          <a:p>
            <a:r>
              <a:rPr lang="lt-LT" sz="1600" dirty="0">
                <a:solidFill>
                  <a:srgbClr val="005BAA"/>
                </a:solidFill>
                <a:latin typeface="Arial"/>
                <a:cs typeface="Arial"/>
              </a:rPr>
              <a:t>tel.+370 673 60180, </a:t>
            </a:r>
            <a:r>
              <a:rPr lang="en-US" sz="1600" dirty="0" err="1">
                <a:solidFill>
                  <a:srgbClr val="005BAA"/>
                </a:solidFill>
                <a:latin typeface="Arial"/>
                <a:cs typeface="Arial"/>
              </a:rPr>
              <a:t>r.valujaviciene@dif.viko.lt</a:t>
            </a:r>
          </a:p>
        </p:txBody>
      </p:sp>
    </p:spTree>
    <p:extLst>
      <p:ext uri="{BB962C8B-B14F-4D97-AF65-F5344CB8AC3E}">
        <p14:creationId xmlns:p14="http://schemas.microsoft.com/office/powerpoint/2010/main" val="173886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EF71F4-76E0-F346-8A50-B67DD11C1DF9}"/>
              </a:ext>
            </a:extLst>
          </p:cNvPr>
          <p:cNvSpPr>
            <a:spLocks noGrp="1"/>
          </p:cNvSpPr>
          <p:nvPr>
            <p:ph type="sldNum" sz="quarter" idx="16"/>
          </p:nvPr>
        </p:nvSpPr>
        <p:spPr>
          <a:prstGeom prst="rect">
            <a:avLst/>
          </a:prstGeom>
        </p:spPr>
        <p:txBody>
          <a:bodyPr/>
          <a:lstStyle/>
          <a:p>
            <a:fld id="{294A09A9-5501-47C1-A89A-A340965A2BE2}" type="slidenum">
              <a:rPr lang="en-US" smtClean="0"/>
              <a:pPr/>
              <a:t>2</a:t>
            </a:fld>
            <a:endParaRPr lang="en-US" dirty="0"/>
          </a:p>
        </p:txBody>
      </p:sp>
      <p:sp>
        <p:nvSpPr>
          <p:cNvPr id="10" name="Title 1">
            <a:extLst>
              <a:ext uri="{FF2B5EF4-FFF2-40B4-BE49-F238E27FC236}">
                <a16:creationId xmlns:a16="http://schemas.microsoft.com/office/drawing/2014/main" id="{84BD8DD7-F9A5-6E49-BE34-0CFCB4EBBB3F}"/>
              </a:ext>
            </a:extLst>
          </p:cNvPr>
          <p:cNvSpPr>
            <a:spLocks noGrp="1"/>
          </p:cNvSpPr>
          <p:nvPr>
            <p:ph type="title"/>
          </p:nvPr>
        </p:nvSpPr>
        <p:spPr>
          <a:xfrm>
            <a:off x="829344" y="793475"/>
            <a:ext cx="9297610" cy="610863"/>
          </a:xfrm>
        </p:spPr>
        <p:txBody>
          <a:bodyPr/>
          <a:lstStyle/>
          <a:p>
            <a:r>
              <a:rPr lang="lt-LT" dirty="0"/>
              <a:t>Trumpai apie </a:t>
            </a:r>
            <a:r>
              <a:rPr lang="en-US" dirty="0"/>
              <a:t>VIKO</a:t>
            </a:r>
            <a:endParaRPr lang="x-none" dirty="0">
              <a:solidFill>
                <a:srgbClr val="005BAA"/>
              </a:solidFill>
            </a:endParaRPr>
          </a:p>
        </p:txBody>
      </p:sp>
      <p:sp>
        <p:nvSpPr>
          <p:cNvPr id="11" name="Text Placeholder 2">
            <a:extLst>
              <a:ext uri="{FF2B5EF4-FFF2-40B4-BE49-F238E27FC236}">
                <a16:creationId xmlns:a16="http://schemas.microsoft.com/office/drawing/2014/main" id="{C166AB97-0ADC-6F4A-BF25-6128C3DED7EB}"/>
              </a:ext>
            </a:extLst>
          </p:cNvPr>
          <p:cNvSpPr>
            <a:spLocks noGrp="1"/>
          </p:cNvSpPr>
          <p:nvPr>
            <p:ph type="body" sz="quarter" idx="11"/>
          </p:nvPr>
        </p:nvSpPr>
        <p:spPr>
          <a:xfrm>
            <a:off x="817821" y="2031135"/>
            <a:ext cx="4045728" cy="4338190"/>
          </a:xfrm>
        </p:spPr>
        <p:txBody>
          <a:bodyPr/>
          <a:lstStyle/>
          <a:p>
            <a:pPr marL="285750" indent="-285750">
              <a:buFont typeface="Arial" panose="020B0604020202020204" pitchFamily="34" charset="0"/>
              <a:buChar char="•"/>
            </a:pPr>
            <a:r>
              <a:rPr lang="lt-LT" sz="2400" dirty="0"/>
              <a:t>Valstybinė aukštoji mokykla įkurta </a:t>
            </a:r>
            <a:r>
              <a:rPr lang="en-US" sz="2400" b="1" dirty="0"/>
              <a:t>2000</a:t>
            </a:r>
            <a:r>
              <a:rPr lang="lt-LT" sz="2400" b="1" dirty="0"/>
              <a:t> m.</a:t>
            </a:r>
          </a:p>
          <a:p>
            <a:pPr marL="285750" indent="-285750">
              <a:buFont typeface="Arial" panose="020B0604020202020204" pitchFamily="34" charset="0"/>
              <a:buChar char="•"/>
            </a:pPr>
            <a:r>
              <a:rPr lang="lt-LT" sz="2400" dirty="0"/>
              <a:t>Nacionalinių reitingų</a:t>
            </a:r>
            <a:r>
              <a:rPr lang="en-US" sz="2400" dirty="0"/>
              <a:t> </a:t>
            </a:r>
            <a:r>
              <a:rPr lang="lt-LT" sz="2400" b="1" dirty="0"/>
              <a:t>lyderė</a:t>
            </a:r>
          </a:p>
          <a:p>
            <a:pPr marL="285750" indent="-285750">
              <a:buFont typeface="Arial" panose="020B0604020202020204" pitchFamily="34" charset="0"/>
              <a:buChar char="•"/>
            </a:pPr>
            <a:r>
              <a:rPr lang="lt-LT" sz="2400" dirty="0"/>
              <a:t>Baigę studijas įgyja </a:t>
            </a:r>
            <a:r>
              <a:rPr lang="lt-LT" sz="2400" b="1" i="1" dirty="0"/>
              <a:t>profesinio bakalauro laipsnį </a:t>
            </a:r>
            <a:r>
              <a:rPr lang="lt-LT" sz="2400" dirty="0"/>
              <a:t>ir </a:t>
            </a:r>
            <a:r>
              <a:rPr lang="lt-LT" sz="2400" b="1" i="1" dirty="0"/>
              <a:t>mokytojo kvalifikaciją </a:t>
            </a:r>
            <a:r>
              <a:rPr lang="lt-LT" sz="2400" dirty="0"/>
              <a:t>(pedagogikos krypties programose).</a:t>
            </a:r>
            <a:endParaRPr lang="en-US" sz="2400" dirty="0"/>
          </a:p>
          <a:p>
            <a:endParaRPr lang="x-none" dirty="0"/>
          </a:p>
          <a:p>
            <a:endParaRPr lang="x-none" dirty="0"/>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265" t="9771" r="3265" b="-9057"/>
          <a:stretch/>
        </p:blipFill>
        <p:spPr>
          <a:xfrm>
            <a:off x="4891677" y="1937646"/>
            <a:ext cx="7300323" cy="5436000"/>
          </a:xfrm>
          <a:prstGeom prst="rect">
            <a:avLst/>
          </a:prstGeom>
        </p:spPr>
      </p:pic>
    </p:spTree>
    <p:extLst>
      <p:ext uri="{BB962C8B-B14F-4D97-AF65-F5344CB8AC3E}">
        <p14:creationId xmlns:p14="http://schemas.microsoft.com/office/powerpoint/2010/main" val="128334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7E7F7-E2A6-CA46-7A8B-6D80B9CEF8E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3863F86-7A2D-F8A9-A3F8-B6BEA9156D8B}"/>
              </a:ext>
            </a:extLst>
          </p:cNvPr>
          <p:cNvSpPr>
            <a:spLocks noGrp="1"/>
          </p:cNvSpPr>
          <p:nvPr>
            <p:ph type="body" sz="quarter" idx="11"/>
          </p:nvPr>
        </p:nvSpPr>
        <p:spPr>
          <a:xfrm>
            <a:off x="582523" y="2139885"/>
            <a:ext cx="7149536" cy="3793976"/>
          </a:xfrm>
        </p:spPr>
        <p:txBody>
          <a:bodyPr/>
          <a:lstStyle/>
          <a:p>
            <a:pPr marL="285750" indent="-285750">
              <a:buFont typeface="Arial" panose="020B0604020202020204" pitchFamily="34" charset="0"/>
              <a:buChar char="•"/>
            </a:pPr>
            <a:r>
              <a:rPr lang="lt-LT" dirty="0"/>
              <a:t>Programoje vykdomos dvi specializacijos: „Animacija“ ir „Audiovizualinio montažo režisūra“.</a:t>
            </a:r>
          </a:p>
          <a:p>
            <a:pPr marL="285750" indent="-285750">
              <a:buFont typeface="Arial" panose="020B0604020202020204" pitchFamily="34" charset="0"/>
              <a:buChar char="•"/>
            </a:pPr>
            <a:r>
              <a:rPr lang="lt-LT" dirty="0"/>
              <a:t>Specializacijoje „Animacija“ studentams suteikiamos žinios ir gebėjimai dvimatės ir trimatės animacijos kūrimo procese, kuriant animacinius filmukus ar multimedijos produktus su animacijos elementais. </a:t>
            </a:r>
          </a:p>
          <a:p>
            <a:pPr marL="285750" indent="-285750">
              <a:buFont typeface="Arial" panose="020B0604020202020204" pitchFamily="34" charset="0"/>
              <a:buChar char="•"/>
            </a:pPr>
            <a:r>
              <a:rPr lang="lt-LT" dirty="0"/>
              <a:t>Specializacijoje „Audiovizualinio montažo režisūra“ suteikiamos kino montažo žinios ir ugdomi gebėjimai analizuoti   režisūrines  užduotis, nuosekliai ir vizualiai logiškai  komponuoti vaizdų visumą,  kurti originalią montažo  režisūros  koncepciją, garso takelį audiovizualiniame projekte, techniškai sutvarkyti  audiovizualinį produktą ir estetiškai jį patobulinti naudojant postprodukcijos technologijas. </a:t>
            </a:r>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endParaRPr lang="lt-LT" sz="2000" dirty="0"/>
          </a:p>
          <a:p>
            <a:pPr marL="285750" indent="-285750">
              <a:buFont typeface="Arial" panose="020B0604020202020204" pitchFamily="34" charset="0"/>
              <a:buChar char="•"/>
            </a:pPr>
            <a:endParaRPr lang="lt-LT" sz="2000" dirty="0"/>
          </a:p>
        </p:txBody>
      </p:sp>
      <p:sp>
        <p:nvSpPr>
          <p:cNvPr id="4" name="Slide Number Placeholder 3">
            <a:extLst>
              <a:ext uri="{FF2B5EF4-FFF2-40B4-BE49-F238E27FC236}">
                <a16:creationId xmlns:a16="http://schemas.microsoft.com/office/drawing/2014/main" id="{CF5BD747-A87F-8F64-AD92-C8670D445DB2}"/>
              </a:ext>
            </a:extLst>
          </p:cNvPr>
          <p:cNvSpPr>
            <a:spLocks noGrp="1"/>
          </p:cNvSpPr>
          <p:nvPr>
            <p:ph type="sldNum" sz="quarter" idx="16"/>
          </p:nvPr>
        </p:nvSpPr>
        <p:spPr/>
        <p:txBody>
          <a:bodyPr/>
          <a:lstStyle/>
          <a:p>
            <a:fld id="{294A09A9-5501-47C1-A89A-A340965A2BE2}" type="slidenum">
              <a:rPr lang="en-US" smtClean="0"/>
              <a:pPr/>
              <a:t>20</a:t>
            </a:fld>
            <a:endParaRPr lang="en-US" dirty="0"/>
          </a:p>
        </p:txBody>
      </p:sp>
      <p:pic>
        <p:nvPicPr>
          <p:cNvPr id="5" name="Picture 4">
            <a:extLst>
              <a:ext uri="{FF2B5EF4-FFF2-40B4-BE49-F238E27FC236}">
                <a16:creationId xmlns:a16="http://schemas.microsoft.com/office/drawing/2014/main" id="{1913F7E5-6130-C99F-EEE7-6CD27EDC326F}"/>
              </a:ext>
            </a:extLst>
          </p:cNvPr>
          <p:cNvPicPr>
            <a:picLocks noChangeAspect="1"/>
          </p:cNvPicPr>
          <p:nvPr/>
        </p:nvPicPr>
        <p:blipFill>
          <a:blip r:embed="rId2"/>
          <a:stretch>
            <a:fillRect/>
          </a:stretch>
        </p:blipFill>
        <p:spPr>
          <a:xfrm>
            <a:off x="8423221" y="1524777"/>
            <a:ext cx="3768779" cy="2289473"/>
          </a:xfrm>
          <a:prstGeom prst="rect">
            <a:avLst/>
          </a:prstGeom>
        </p:spPr>
      </p:pic>
      <p:pic>
        <p:nvPicPr>
          <p:cNvPr id="6" name="Picture 5">
            <a:extLst>
              <a:ext uri="{FF2B5EF4-FFF2-40B4-BE49-F238E27FC236}">
                <a16:creationId xmlns:a16="http://schemas.microsoft.com/office/drawing/2014/main" id="{74F3BFEA-4967-5D0E-AB88-940323D7B863}"/>
              </a:ext>
            </a:extLst>
          </p:cNvPr>
          <p:cNvPicPr>
            <a:picLocks noChangeAspect="1"/>
          </p:cNvPicPr>
          <p:nvPr/>
        </p:nvPicPr>
        <p:blipFill rotWithShape="1">
          <a:blip r:embed="rId3"/>
          <a:srcRect t="16876"/>
          <a:stretch/>
        </p:blipFill>
        <p:spPr>
          <a:xfrm>
            <a:off x="8423221" y="3900084"/>
            <a:ext cx="3768779" cy="2351988"/>
          </a:xfrm>
          <a:prstGeom prst="rect">
            <a:avLst/>
          </a:prstGeom>
        </p:spPr>
      </p:pic>
      <p:sp>
        <p:nvSpPr>
          <p:cNvPr id="8" name="Title 1">
            <a:extLst>
              <a:ext uri="{FF2B5EF4-FFF2-40B4-BE49-F238E27FC236}">
                <a16:creationId xmlns:a16="http://schemas.microsoft.com/office/drawing/2014/main" id="{FD1AF21A-27FB-67EF-E7EA-F43638BC00D9}"/>
              </a:ext>
            </a:extLst>
          </p:cNvPr>
          <p:cNvSpPr>
            <a:spLocks noGrp="1"/>
          </p:cNvSpPr>
          <p:nvPr>
            <p:ph type="title"/>
          </p:nvPr>
        </p:nvSpPr>
        <p:spPr>
          <a:xfrm>
            <a:off x="626017" y="653950"/>
            <a:ext cx="9464082" cy="610863"/>
          </a:xfrm>
        </p:spPr>
        <p:txBody>
          <a:bodyPr/>
          <a:lstStyle/>
          <a:p>
            <a:r>
              <a:rPr lang="lt-LT" dirty="0"/>
              <a:t>Multimedijos dizainas</a:t>
            </a:r>
          </a:p>
        </p:txBody>
      </p:sp>
      <p:sp>
        <p:nvSpPr>
          <p:cNvPr id="9" name="Title 1">
            <a:extLst>
              <a:ext uri="{FF2B5EF4-FFF2-40B4-BE49-F238E27FC236}">
                <a16:creationId xmlns:a16="http://schemas.microsoft.com/office/drawing/2014/main" id="{4E5D9E5F-95C4-4F3D-9326-C69EA73746FE}"/>
              </a:ext>
            </a:extLst>
          </p:cNvPr>
          <p:cNvSpPr txBox="1">
            <a:spLocks/>
          </p:cNvSpPr>
          <p:nvPr/>
        </p:nvSpPr>
        <p:spPr>
          <a:xfrm>
            <a:off x="626017" y="1347389"/>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sz="3600" dirty="0">
                <a:solidFill>
                  <a:srgbClr val="00B260"/>
                </a:solidFill>
              </a:rPr>
              <a:t>S</a:t>
            </a:r>
            <a:r>
              <a:rPr lang="lt-LT" sz="3600" dirty="0">
                <a:solidFill>
                  <a:srgbClr val="00B260"/>
                </a:solidFill>
                <a:latin typeface="Arial"/>
                <a:cs typeface="Arial"/>
              </a:rPr>
              <a:t>tudijų </a:t>
            </a:r>
            <a:r>
              <a:rPr lang="lt-LT" sz="3600" dirty="0">
                <a:solidFill>
                  <a:srgbClr val="00B260"/>
                </a:solidFill>
              </a:rPr>
              <a:t>programos išskirtinumas</a:t>
            </a:r>
          </a:p>
        </p:txBody>
      </p:sp>
    </p:spTree>
    <p:extLst>
      <p:ext uri="{BB962C8B-B14F-4D97-AF65-F5344CB8AC3E}">
        <p14:creationId xmlns:p14="http://schemas.microsoft.com/office/powerpoint/2010/main" val="14115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E832-26F9-6C5B-CCAE-5161039D7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1AF21A-27FB-67EF-E7EA-F43638BC00D9}"/>
              </a:ext>
            </a:extLst>
          </p:cNvPr>
          <p:cNvSpPr>
            <a:spLocks noGrp="1"/>
          </p:cNvSpPr>
          <p:nvPr>
            <p:ph type="title"/>
          </p:nvPr>
        </p:nvSpPr>
        <p:spPr>
          <a:xfrm>
            <a:off x="515181" y="987704"/>
            <a:ext cx="9464082" cy="610863"/>
          </a:xfrm>
        </p:spPr>
        <p:txBody>
          <a:bodyPr/>
          <a:lstStyle/>
          <a:p>
            <a:r>
              <a:rPr lang="lt-LT" sz="3600" dirty="0">
                <a:solidFill>
                  <a:srgbClr val="00B260"/>
                </a:solidFill>
              </a:rPr>
              <a:t>Į Multimedijos</a:t>
            </a:r>
            <a:r>
              <a:rPr lang="lt-LT" dirty="0"/>
              <a:t> </a:t>
            </a:r>
            <a:r>
              <a:rPr lang="lt-LT" sz="3600" dirty="0">
                <a:solidFill>
                  <a:srgbClr val="00B260"/>
                </a:solidFill>
              </a:rPr>
              <a:t>dizainą</a:t>
            </a:r>
          </a:p>
        </p:txBody>
      </p:sp>
      <p:sp>
        <p:nvSpPr>
          <p:cNvPr id="3" name="Text Placeholder 2">
            <a:extLst>
              <a:ext uri="{FF2B5EF4-FFF2-40B4-BE49-F238E27FC236}">
                <a16:creationId xmlns:a16="http://schemas.microsoft.com/office/drawing/2014/main" id="{605380AE-A2C2-8FA4-1ABF-81AE3D121F16}"/>
              </a:ext>
            </a:extLst>
          </p:cNvPr>
          <p:cNvSpPr>
            <a:spLocks noGrp="1"/>
          </p:cNvSpPr>
          <p:nvPr>
            <p:ph type="body" sz="quarter" idx="11"/>
          </p:nvPr>
        </p:nvSpPr>
        <p:spPr>
          <a:xfrm>
            <a:off x="626018" y="2187018"/>
            <a:ext cx="6962559" cy="4029907"/>
          </a:xfrm>
        </p:spPr>
        <p:txBody>
          <a:bodyPr/>
          <a:lstStyle/>
          <a:p>
            <a:pPr marL="285750" indent="-285750">
              <a:buFont typeface="Arial" panose="020B0604020202020204" pitchFamily="34" charset="0"/>
              <a:buChar char="•"/>
            </a:pPr>
            <a:r>
              <a:rPr lang="lt-LT" dirty="0"/>
              <a:t>Stojantieji į Multimedijos dizaino studijų programą laiko stojamąjį egzaminą, sudarytą iš dviejų užduočių – Scenarijaus ir jo vizualizacijos (trukmė – keturios akademinės valandos):</a:t>
            </a:r>
          </a:p>
          <a:p>
            <a:pPr marL="285750" indent="-285750">
              <a:buFont typeface="Arial" panose="020B0604020202020204" pitchFamily="34" charset="0"/>
              <a:buChar char="•"/>
            </a:pPr>
            <a:r>
              <a:rPr lang="lt-LT" dirty="0"/>
              <a:t>Scenarijus – pagal pateiktą temą aprašyta trumpa istorija / įvykis, skirtas medijų produktui. Scenarijuje reikia aprašyti personažus, būtina sukurti įvykį ar kelis įvykius, aprašyti aplinką, kurioje vyksta veiksmas, bei nurodyti garsus, kurie lydi veiksmą. </a:t>
            </a:r>
          </a:p>
          <a:p>
            <a:pPr marL="285750" indent="-285750">
              <a:buFont typeface="Arial" panose="020B0604020202020204" pitchFamily="34" charset="0"/>
              <a:buChar char="•"/>
            </a:pPr>
            <a:r>
              <a:rPr lang="lt-LT" dirty="0"/>
              <a:t>Scenarijaus vizualizacija – parašyto scenarijaus vizualinis sprendimas, papildantis tekstą vizualia informacija, siekiant vaizdžiai išreikšti scenarijaus idėją. Atlikimo forma laisvai pasirenkama (</a:t>
            </a:r>
            <a:r>
              <a:rPr lang="lt-LT" dirty="0" err="1"/>
              <a:t>kadruotė</a:t>
            </a:r>
            <a:r>
              <a:rPr lang="lt-LT" dirty="0"/>
              <a:t>, komiksas, iliustracija, laisvos formos kompozicija). </a:t>
            </a:r>
          </a:p>
        </p:txBody>
      </p:sp>
      <p:sp>
        <p:nvSpPr>
          <p:cNvPr id="4" name="Slide Number Placeholder 3">
            <a:extLst>
              <a:ext uri="{FF2B5EF4-FFF2-40B4-BE49-F238E27FC236}">
                <a16:creationId xmlns:a16="http://schemas.microsoft.com/office/drawing/2014/main" id="{35BA247D-1825-C8F5-6023-C2C91482EA2D}"/>
              </a:ext>
            </a:extLst>
          </p:cNvPr>
          <p:cNvSpPr>
            <a:spLocks noGrp="1"/>
          </p:cNvSpPr>
          <p:nvPr>
            <p:ph type="sldNum" sz="quarter" idx="16"/>
          </p:nvPr>
        </p:nvSpPr>
        <p:spPr/>
        <p:txBody>
          <a:bodyPr/>
          <a:lstStyle/>
          <a:p>
            <a:fld id="{294A09A9-5501-47C1-A89A-A340965A2BE2}" type="slidenum">
              <a:rPr lang="en-US" smtClean="0"/>
              <a:pPr/>
              <a:t>21</a:t>
            </a:fld>
            <a:endParaRPr lang="en-US" dirty="0"/>
          </a:p>
        </p:txBody>
      </p:sp>
      <p:sp>
        <p:nvSpPr>
          <p:cNvPr id="7" name="Title 1">
            <a:extLst>
              <a:ext uri="{FF2B5EF4-FFF2-40B4-BE49-F238E27FC236}">
                <a16:creationId xmlns:a16="http://schemas.microsoft.com/office/drawing/2014/main" id="{4E5D9E5F-95C4-4F3D-9326-C69EA73746FE}"/>
              </a:ext>
            </a:extLst>
          </p:cNvPr>
          <p:cNvSpPr txBox="1">
            <a:spLocks/>
          </p:cNvSpPr>
          <p:nvPr/>
        </p:nvSpPr>
        <p:spPr>
          <a:xfrm>
            <a:off x="441290" y="233430"/>
            <a:ext cx="9297610" cy="61086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t>Stojamasis</a:t>
            </a:r>
            <a:r>
              <a:rPr lang="lt-LT" sz="3600" dirty="0">
                <a:solidFill>
                  <a:srgbClr val="00B260"/>
                </a:solidFill>
              </a:rPr>
              <a:t> </a:t>
            </a:r>
            <a:r>
              <a:rPr lang="lt-LT" dirty="0"/>
              <a:t>egzaminas</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8661"/>
          <a:stretch/>
        </p:blipFill>
        <p:spPr>
          <a:xfrm>
            <a:off x="7756683" y="1351573"/>
            <a:ext cx="4343510" cy="4670982"/>
          </a:xfrm>
          <a:prstGeom prst="rect">
            <a:avLst/>
          </a:prstGeom>
        </p:spPr>
      </p:pic>
      <p:sp>
        <p:nvSpPr>
          <p:cNvPr id="6" name="TextBox 5">
            <a:extLst>
              <a:ext uri="{FF2B5EF4-FFF2-40B4-BE49-F238E27FC236}">
                <a16:creationId xmlns:a16="http://schemas.microsoft.com/office/drawing/2014/main" id="{68D5500D-03F9-5ED5-A0EF-BD0B365B8F61}"/>
              </a:ext>
            </a:extLst>
          </p:cNvPr>
          <p:cNvSpPr txBox="1"/>
          <p:nvPr/>
        </p:nvSpPr>
        <p:spPr>
          <a:xfrm flipH="1">
            <a:off x="792489" y="5870296"/>
            <a:ext cx="6320806" cy="584775"/>
          </a:xfrm>
          <a:prstGeom prst="rect">
            <a:avLst/>
          </a:prstGeom>
          <a:noFill/>
        </p:spPr>
        <p:txBody>
          <a:bodyPr wrap="square" lIns="91440" tIns="45720" rIns="91440" bIns="45720" anchor="t">
            <a:spAutoFit/>
          </a:bodyPr>
          <a:lstStyle/>
          <a:p>
            <a:r>
              <a:rPr lang="lt-LT" sz="1600" b="1" dirty="0">
                <a:solidFill>
                  <a:srgbClr val="005BAA"/>
                </a:solidFill>
                <a:effectLst/>
                <a:latin typeface="Arial"/>
                <a:ea typeface="Times New Roman" panose="02020603050405020304" pitchFamily="18" charset="0"/>
                <a:cs typeface="Arial"/>
              </a:rPr>
              <a:t>Kontaktinis asmuo: </a:t>
            </a:r>
            <a:r>
              <a:rPr lang="lt-LT" sz="1600" dirty="0">
                <a:solidFill>
                  <a:srgbClr val="005BAA"/>
                </a:solidFill>
                <a:latin typeface="Arial"/>
                <a:cs typeface="Arial"/>
              </a:rPr>
              <a:t>Medijų katedros vedėja Rasa </a:t>
            </a:r>
            <a:r>
              <a:rPr lang="lt-LT" sz="1600" dirty="0" err="1">
                <a:solidFill>
                  <a:srgbClr val="005BAA"/>
                </a:solidFill>
                <a:latin typeface="Arial"/>
                <a:cs typeface="Arial"/>
              </a:rPr>
              <a:t>Valujavičienė</a:t>
            </a:r>
            <a:r>
              <a:rPr lang="lt-LT" sz="1600" dirty="0">
                <a:solidFill>
                  <a:srgbClr val="005BAA"/>
                </a:solidFill>
                <a:latin typeface="Arial"/>
                <a:cs typeface="Arial"/>
              </a:rPr>
              <a:t>,</a:t>
            </a:r>
          </a:p>
          <a:p>
            <a:r>
              <a:rPr lang="lt-LT" sz="1600" dirty="0">
                <a:solidFill>
                  <a:srgbClr val="005BAA"/>
                </a:solidFill>
                <a:latin typeface="Arial"/>
                <a:cs typeface="Arial"/>
              </a:rPr>
              <a:t>tel.+370 673 60180, </a:t>
            </a:r>
            <a:r>
              <a:rPr lang="en-US" sz="1600" dirty="0" err="1">
                <a:solidFill>
                  <a:srgbClr val="005BAA"/>
                </a:solidFill>
                <a:latin typeface="Arial"/>
                <a:cs typeface="Arial"/>
              </a:rPr>
              <a:t>r.valujaviciene@dif.viko.lt</a:t>
            </a:r>
          </a:p>
        </p:txBody>
      </p:sp>
    </p:spTree>
    <p:extLst>
      <p:ext uri="{BB962C8B-B14F-4D97-AF65-F5344CB8AC3E}">
        <p14:creationId xmlns:p14="http://schemas.microsoft.com/office/powerpoint/2010/main" val="10012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3341-E00F-4CC6-98D9-ECB41005BB0C}"/>
              </a:ext>
            </a:extLst>
          </p:cNvPr>
          <p:cNvSpPr>
            <a:spLocks noGrp="1"/>
          </p:cNvSpPr>
          <p:nvPr>
            <p:ph type="title"/>
          </p:nvPr>
        </p:nvSpPr>
        <p:spPr>
          <a:xfrm>
            <a:off x="683475" y="201386"/>
            <a:ext cx="9297610" cy="610863"/>
          </a:xfrm>
        </p:spPr>
        <p:txBody>
          <a:bodyPr/>
          <a:lstStyle/>
          <a:p>
            <a:r>
              <a:rPr lang="lt-LT" dirty="0">
                <a:latin typeface="Arial"/>
                <a:ea typeface="Roboto"/>
                <a:cs typeface="Arial"/>
              </a:rPr>
              <a:t>Stojamojo konkursinio balo skaičiavimas</a:t>
            </a:r>
            <a:endParaRPr lang="lt-LT" dirty="0"/>
          </a:p>
        </p:txBody>
      </p:sp>
      <p:sp>
        <p:nvSpPr>
          <p:cNvPr id="3" name="Text Placeholder 2">
            <a:extLst>
              <a:ext uri="{FF2B5EF4-FFF2-40B4-BE49-F238E27FC236}">
                <a16:creationId xmlns:a16="http://schemas.microsoft.com/office/drawing/2014/main" id="{7156D160-CEFB-4468-AFA4-72BF1EDC5FE5}"/>
              </a:ext>
            </a:extLst>
          </p:cNvPr>
          <p:cNvSpPr>
            <a:spLocks noGrp="1"/>
          </p:cNvSpPr>
          <p:nvPr>
            <p:ph type="body" sz="quarter" idx="11"/>
          </p:nvPr>
        </p:nvSpPr>
        <p:spPr>
          <a:xfrm>
            <a:off x="1057873" y="5731135"/>
            <a:ext cx="9494933" cy="943456"/>
          </a:xfrm>
        </p:spPr>
        <p:txBody>
          <a:bodyPr vert="horz" lIns="0" tIns="0" rIns="0" bIns="0" rtlCol="0" anchor="t">
            <a:noAutofit/>
          </a:bodyPr>
          <a:lstStyle/>
          <a:p>
            <a:r>
              <a:rPr lang="lt-LT" sz="2400" b="1" dirty="0">
                <a:solidFill>
                  <a:schemeClr val="bg1"/>
                </a:solidFill>
              </a:rPr>
              <a:t>Stojamasis konkursinis balas skaičiuojamas iš stojamojo egzamino rezultato.</a:t>
            </a:r>
          </a:p>
          <a:p>
            <a:endParaRPr lang="lt-LT" dirty="0">
              <a:solidFill>
                <a:srgbClr val="FF0000"/>
              </a:solidFill>
            </a:endParaRPr>
          </a:p>
        </p:txBody>
      </p:sp>
      <p:sp>
        <p:nvSpPr>
          <p:cNvPr id="4" name="Slide Number Placeholder 3">
            <a:extLst>
              <a:ext uri="{FF2B5EF4-FFF2-40B4-BE49-F238E27FC236}">
                <a16:creationId xmlns:a16="http://schemas.microsoft.com/office/drawing/2014/main" id="{6E28D8E0-666B-4C81-B5D7-A4CA07802459}"/>
              </a:ext>
            </a:extLst>
          </p:cNvPr>
          <p:cNvSpPr>
            <a:spLocks noGrp="1"/>
          </p:cNvSpPr>
          <p:nvPr>
            <p:ph type="sldNum" sz="quarter" idx="16"/>
          </p:nvPr>
        </p:nvSpPr>
        <p:spPr/>
        <p:txBody>
          <a:bodyPr/>
          <a:lstStyle/>
          <a:p>
            <a:fld id="{294A09A9-5501-47C1-A89A-A340965A2BE2}" type="slidenum">
              <a:rPr lang="en-US" smtClean="0"/>
              <a:pPr/>
              <a:t>22</a:t>
            </a:fld>
            <a:endParaRPr lang="en-US" dirty="0"/>
          </a:p>
        </p:txBody>
      </p:sp>
      <p:sp>
        <p:nvSpPr>
          <p:cNvPr id="6" name="Title 1">
            <a:extLst>
              <a:ext uri="{FF2B5EF4-FFF2-40B4-BE49-F238E27FC236}">
                <a16:creationId xmlns:a16="http://schemas.microsoft.com/office/drawing/2014/main" id="{DEF6B2BA-514D-464B-B38E-C5E8F58078AF}"/>
              </a:ext>
            </a:extLst>
          </p:cNvPr>
          <p:cNvSpPr txBox="1">
            <a:spLocks/>
          </p:cNvSpPr>
          <p:nvPr/>
        </p:nvSpPr>
        <p:spPr>
          <a:xfrm>
            <a:off x="792489" y="2484864"/>
            <a:ext cx="10168604" cy="290782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i="0" kern="1200" spc="0" baseline="0">
                <a:solidFill>
                  <a:schemeClr val="tx2"/>
                </a:solidFill>
                <a:latin typeface="Arial" panose="020B0604020202020204" pitchFamily="34" charset="0"/>
                <a:ea typeface="Roboto" pitchFamily="2" charset="0"/>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lt-LT" dirty="0">
                <a:solidFill>
                  <a:srgbClr val="00B260"/>
                </a:solidFill>
                <a:latin typeface="Arial"/>
              </a:rPr>
              <a:t>Į Grafinio dizaino,</a:t>
            </a:r>
          </a:p>
          <a:p>
            <a:r>
              <a:rPr lang="lt-LT" dirty="0">
                <a:solidFill>
                  <a:srgbClr val="00B260"/>
                </a:solidFill>
                <a:latin typeface="Arial"/>
              </a:rPr>
              <a:t>Fotografijos technologijos,</a:t>
            </a:r>
          </a:p>
          <a:p>
            <a:r>
              <a:rPr lang="lt-LT" dirty="0">
                <a:solidFill>
                  <a:srgbClr val="00B260"/>
                </a:solidFill>
                <a:latin typeface="Arial"/>
              </a:rPr>
              <a:t>Interjero dizaino,</a:t>
            </a:r>
          </a:p>
          <a:p>
            <a:r>
              <a:rPr lang="lt-LT" dirty="0">
                <a:solidFill>
                  <a:srgbClr val="00B260"/>
                </a:solidFill>
                <a:latin typeface="Arial"/>
              </a:rPr>
              <a:t>Įvaizdžio dizaino,</a:t>
            </a:r>
          </a:p>
          <a:p>
            <a:r>
              <a:rPr lang="lt-LT" dirty="0">
                <a:solidFill>
                  <a:srgbClr val="00B260"/>
                </a:solidFill>
                <a:latin typeface="Arial"/>
              </a:rPr>
              <a:t>Mados dizaino,</a:t>
            </a:r>
          </a:p>
          <a:p>
            <a:r>
              <a:rPr lang="lt-LT" dirty="0">
                <a:solidFill>
                  <a:srgbClr val="00B260"/>
                </a:solidFill>
                <a:latin typeface="Arial"/>
              </a:rPr>
              <a:t>Multimedijos dizaino,</a:t>
            </a:r>
          </a:p>
          <a:p>
            <a:r>
              <a:rPr lang="lt-LT" dirty="0">
                <a:solidFill>
                  <a:srgbClr val="00B260"/>
                </a:solidFill>
                <a:latin typeface="Arial"/>
              </a:rPr>
              <a:t>Muzikinio teatro,</a:t>
            </a:r>
          </a:p>
          <a:p>
            <a:r>
              <a:rPr lang="lt-LT" dirty="0">
                <a:solidFill>
                  <a:srgbClr val="00B260"/>
                </a:solidFill>
                <a:latin typeface="Arial"/>
              </a:rPr>
              <a:t>Populiariosios muzikos studijų programas </a:t>
            </a:r>
            <a:endParaRPr lang="lt-LT" dirty="0"/>
          </a:p>
        </p:txBody>
      </p:sp>
    </p:spTree>
    <p:extLst>
      <p:ext uri="{BB962C8B-B14F-4D97-AF65-F5344CB8AC3E}">
        <p14:creationId xmlns:p14="http://schemas.microsoft.com/office/powerpoint/2010/main" val="376662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D5E91-E71E-9B21-93FD-6C6A1B344CF3}"/>
              </a:ext>
            </a:extLst>
          </p:cNvPr>
          <p:cNvSpPr>
            <a:spLocks noGrp="1"/>
          </p:cNvSpPr>
          <p:nvPr>
            <p:ph type="title"/>
          </p:nvPr>
        </p:nvSpPr>
        <p:spPr>
          <a:xfrm>
            <a:off x="713889" y="267034"/>
            <a:ext cx="9502936" cy="610863"/>
          </a:xfrm>
        </p:spPr>
        <p:txBody>
          <a:bodyPr/>
          <a:lstStyle/>
          <a:p>
            <a:r>
              <a:rPr lang="en-US" sz="3200" dirty="0" err="1">
                <a:latin typeface="Arial"/>
                <a:ea typeface="Roboto"/>
                <a:cs typeface="Arial"/>
              </a:rPr>
              <a:t>Stojamieji</a:t>
            </a:r>
            <a:r>
              <a:rPr lang="en-US" sz="3200" dirty="0">
                <a:latin typeface="Arial"/>
                <a:ea typeface="Roboto"/>
                <a:cs typeface="Arial"/>
              </a:rPr>
              <a:t> </a:t>
            </a:r>
            <a:r>
              <a:rPr lang="en-US" sz="3200" dirty="0" err="1">
                <a:latin typeface="Arial"/>
                <a:ea typeface="Roboto"/>
                <a:cs typeface="Arial"/>
              </a:rPr>
              <a:t>egzaminai</a:t>
            </a:r>
            <a:r>
              <a:rPr lang="en-US" sz="3200" dirty="0">
                <a:latin typeface="Arial"/>
                <a:ea typeface="Roboto"/>
                <a:cs typeface="Arial"/>
              </a:rPr>
              <a:t> / </a:t>
            </a:r>
            <a:r>
              <a:rPr lang="en-US" sz="3200" dirty="0" err="1">
                <a:latin typeface="Arial"/>
                <a:ea typeface="Roboto"/>
                <a:cs typeface="Arial"/>
              </a:rPr>
              <a:t>Pagrindinė</a:t>
            </a:r>
            <a:r>
              <a:rPr lang="en-US" sz="3200" dirty="0">
                <a:latin typeface="Arial"/>
                <a:ea typeface="Roboto"/>
                <a:cs typeface="Arial"/>
              </a:rPr>
              <a:t> </a:t>
            </a:r>
            <a:r>
              <a:rPr lang="en-US" sz="3200" dirty="0" err="1">
                <a:latin typeface="Arial"/>
                <a:ea typeface="Roboto"/>
                <a:cs typeface="Arial"/>
              </a:rPr>
              <a:t>egzaminų</a:t>
            </a:r>
            <a:r>
              <a:rPr lang="en-US" sz="3200" dirty="0">
                <a:latin typeface="Arial"/>
                <a:ea typeface="Roboto"/>
                <a:cs typeface="Arial"/>
              </a:rPr>
              <a:t> </a:t>
            </a:r>
            <a:r>
              <a:rPr lang="en-US" sz="3200" dirty="0" err="1">
                <a:latin typeface="Arial"/>
                <a:ea typeface="Roboto"/>
                <a:cs typeface="Arial"/>
              </a:rPr>
              <a:t>sesija</a:t>
            </a:r>
            <a:endParaRPr lang="en-US" sz="3200" dirty="0"/>
          </a:p>
        </p:txBody>
      </p:sp>
      <p:sp>
        <p:nvSpPr>
          <p:cNvPr id="3" name="Text Placeholder 2">
            <a:extLst>
              <a:ext uri="{FF2B5EF4-FFF2-40B4-BE49-F238E27FC236}">
                <a16:creationId xmlns:a16="http://schemas.microsoft.com/office/drawing/2014/main" id="{5925712A-341F-4637-BF86-818C970D34B2}"/>
              </a:ext>
            </a:extLst>
          </p:cNvPr>
          <p:cNvSpPr>
            <a:spLocks noGrp="1"/>
          </p:cNvSpPr>
          <p:nvPr>
            <p:ph type="body" sz="quarter" idx="11"/>
          </p:nvPr>
        </p:nvSpPr>
        <p:spPr>
          <a:xfrm>
            <a:off x="295563" y="1360179"/>
            <a:ext cx="11600873" cy="642490"/>
          </a:xfrm>
          <a:solidFill>
            <a:schemeClr val="accent6">
              <a:lumMod val="40000"/>
              <a:lumOff val="60000"/>
            </a:schemeClr>
          </a:solidFill>
          <a:ln>
            <a:solidFill>
              <a:schemeClr val="accent6">
                <a:lumMod val="75000"/>
              </a:schemeClr>
            </a:solidFill>
          </a:ln>
        </p:spPr>
        <p:txBody>
          <a:bodyPr vert="horz" lIns="0" tIns="0" rIns="0" bIns="0" rtlCol="0" anchor="t">
            <a:noAutofit/>
          </a:bodyPr>
          <a:lstStyle/>
          <a:p>
            <a:r>
              <a:rPr lang="en-US" sz="2400" dirty="0" err="1">
                <a:solidFill>
                  <a:srgbClr val="000000"/>
                </a:solidFill>
                <a:latin typeface="Arial"/>
                <a:ea typeface="Roboto"/>
                <a:cs typeface="Arial"/>
              </a:rPr>
              <a:t>Registracija</a:t>
            </a:r>
            <a:r>
              <a:rPr lang="en-US" sz="2400" dirty="0">
                <a:solidFill>
                  <a:srgbClr val="000000"/>
                </a:solidFill>
                <a:latin typeface="Arial"/>
                <a:ea typeface="Roboto"/>
                <a:cs typeface="Arial"/>
              </a:rPr>
              <a:t> į </a:t>
            </a:r>
            <a:r>
              <a:rPr lang="en-US" sz="2400" dirty="0" err="1">
                <a:solidFill>
                  <a:srgbClr val="000000"/>
                </a:solidFill>
                <a:latin typeface="Arial"/>
                <a:ea typeface="Roboto"/>
                <a:cs typeface="Arial"/>
              </a:rPr>
              <a:t>stojamuosius</a:t>
            </a:r>
            <a:r>
              <a:rPr lang="en-US" sz="2400" dirty="0">
                <a:solidFill>
                  <a:srgbClr val="000000"/>
                </a:solidFill>
                <a:latin typeface="Arial"/>
                <a:ea typeface="Roboto"/>
                <a:cs typeface="Arial"/>
              </a:rPr>
              <a:t> </a:t>
            </a:r>
            <a:r>
              <a:rPr lang="en-US" sz="2400" dirty="0" err="1">
                <a:solidFill>
                  <a:srgbClr val="000000"/>
                </a:solidFill>
                <a:latin typeface="Arial"/>
                <a:ea typeface="Roboto"/>
                <a:cs typeface="Arial"/>
              </a:rPr>
              <a:t>egzaminus</a:t>
            </a:r>
            <a:r>
              <a:rPr lang="en-US" sz="2400" dirty="0">
                <a:solidFill>
                  <a:srgbClr val="000000"/>
                </a:solidFill>
                <a:latin typeface="Arial"/>
                <a:ea typeface="Roboto"/>
                <a:cs typeface="Arial"/>
              </a:rPr>
              <a:t> </a:t>
            </a:r>
            <a:r>
              <a:rPr lang="en-US" sz="2400" dirty="0" err="1">
                <a:solidFill>
                  <a:srgbClr val="000000"/>
                </a:solidFill>
                <a:latin typeface="Arial"/>
                <a:ea typeface="Roboto"/>
                <a:cs typeface="Arial"/>
              </a:rPr>
              <a:t>vyks</a:t>
            </a:r>
            <a:r>
              <a:rPr lang="en-US" sz="2400" dirty="0">
                <a:solidFill>
                  <a:srgbClr val="000000"/>
                </a:solidFill>
                <a:latin typeface="Arial"/>
                <a:ea typeface="Roboto"/>
                <a:cs typeface="Arial"/>
              </a:rPr>
              <a:t> </a:t>
            </a:r>
            <a:r>
              <a:rPr lang="lt-LT" sz="2400" dirty="0">
                <a:solidFill>
                  <a:srgbClr val="000000"/>
                </a:solidFill>
                <a:latin typeface="Arial"/>
                <a:ea typeface="Roboto"/>
                <a:cs typeface="Arial"/>
                <a:hlinkClick r:id="rId2"/>
              </a:rPr>
              <a:t>www.lamabpo.lt</a:t>
            </a:r>
            <a:r>
              <a:rPr lang="lt-LT" sz="2400" dirty="0">
                <a:solidFill>
                  <a:srgbClr val="000000"/>
                </a:solidFill>
                <a:latin typeface="Arial"/>
                <a:ea typeface="Roboto"/>
                <a:cs typeface="Arial"/>
              </a:rPr>
              <a:t> </a:t>
            </a:r>
            <a:r>
              <a:rPr lang="en-US" sz="2400" dirty="0" err="1">
                <a:solidFill>
                  <a:srgbClr val="000000"/>
                </a:solidFill>
                <a:latin typeface="Arial"/>
                <a:ea typeface="Roboto"/>
                <a:cs typeface="Arial"/>
              </a:rPr>
              <a:t>nuo</a:t>
            </a:r>
            <a:r>
              <a:rPr lang="en-US" sz="2400" dirty="0">
                <a:solidFill>
                  <a:srgbClr val="000000"/>
                </a:solidFill>
                <a:latin typeface="Arial"/>
                <a:ea typeface="Roboto"/>
                <a:cs typeface="Arial"/>
              </a:rPr>
              <a:t> 2025 m. </a:t>
            </a:r>
            <a:r>
              <a:rPr lang="en-US" sz="2400" dirty="0" err="1">
                <a:solidFill>
                  <a:srgbClr val="000000"/>
                </a:solidFill>
                <a:latin typeface="Arial"/>
                <a:ea typeface="Roboto"/>
                <a:cs typeface="Arial"/>
              </a:rPr>
              <a:t>birželio</a:t>
            </a:r>
            <a:r>
              <a:rPr lang="en-US" sz="2400" dirty="0">
                <a:solidFill>
                  <a:srgbClr val="000000"/>
                </a:solidFill>
                <a:latin typeface="Arial"/>
                <a:ea typeface="Roboto"/>
                <a:cs typeface="Arial"/>
              </a:rPr>
              <a:t> 1 d.</a:t>
            </a:r>
            <a:endParaRPr lang="en-US" sz="2400" dirty="0">
              <a:latin typeface="Arial"/>
              <a:ea typeface="Roboto"/>
              <a:cs typeface="Arial"/>
            </a:endParaRPr>
          </a:p>
          <a:p>
            <a:endParaRPr lang="en-US" sz="2400" dirty="0">
              <a:latin typeface="Arial"/>
              <a:cs typeface="Arial"/>
            </a:endParaRPr>
          </a:p>
        </p:txBody>
      </p:sp>
      <p:sp>
        <p:nvSpPr>
          <p:cNvPr id="4" name="Slide Number Placeholder 3">
            <a:extLst>
              <a:ext uri="{FF2B5EF4-FFF2-40B4-BE49-F238E27FC236}">
                <a16:creationId xmlns:a16="http://schemas.microsoft.com/office/drawing/2014/main" id="{82942889-EA97-5C88-A708-F96BAE58BFDD}"/>
              </a:ext>
            </a:extLst>
          </p:cNvPr>
          <p:cNvSpPr>
            <a:spLocks noGrp="1"/>
          </p:cNvSpPr>
          <p:nvPr>
            <p:ph type="sldNum" sz="quarter" idx="16"/>
          </p:nvPr>
        </p:nvSpPr>
        <p:spPr/>
        <p:txBody>
          <a:bodyPr/>
          <a:lstStyle/>
          <a:p>
            <a:fld id="{294A09A9-5501-47C1-A89A-A340965A2BE2}" type="slidenum">
              <a:rPr lang="en-US" smtClean="0"/>
              <a:pPr/>
              <a:t>23</a:t>
            </a:fld>
            <a:endParaRPr lang="en-US" dirty="0"/>
          </a:p>
        </p:txBody>
      </p:sp>
      <p:graphicFrame>
        <p:nvGraphicFramePr>
          <p:cNvPr id="8" name="Table 7">
            <a:extLst>
              <a:ext uri="{FF2B5EF4-FFF2-40B4-BE49-F238E27FC236}">
                <a16:creationId xmlns:a16="http://schemas.microsoft.com/office/drawing/2014/main" id="{B581DE57-DA26-4C7B-9150-29EA8E2E3416}"/>
              </a:ext>
            </a:extLst>
          </p:cNvPr>
          <p:cNvGraphicFramePr>
            <a:graphicFrameLocks noGrp="1"/>
          </p:cNvGraphicFramePr>
          <p:nvPr>
            <p:extLst>
              <p:ext uri="{D42A27DB-BD31-4B8C-83A1-F6EECF244321}">
                <p14:modId xmlns:p14="http://schemas.microsoft.com/office/powerpoint/2010/main" val="270651674"/>
              </p:ext>
            </p:extLst>
          </p:nvPr>
        </p:nvGraphicFramePr>
        <p:xfrm>
          <a:off x="1464656" y="2076860"/>
          <a:ext cx="9262688" cy="4641234"/>
        </p:xfrm>
        <a:graphic>
          <a:graphicData uri="http://schemas.openxmlformats.org/drawingml/2006/table">
            <a:tbl>
              <a:tblPr firstRow="1" firstCol="1" lastRow="1" lastCol="1" bandRow="1" bandCol="1"/>
              <a:tblGrid>
                <a:gridCol w="2224953">
                  <a:extLst>
                    <a:ext uri="{9D8B030D-6E8A-4147-A177-3AD203B41FA5}">
                      <a16:colId xmlns:a16="http://schemas.microsoft.com/office/drawing/2014/main" val="633366512"/>
                    </a:ext>
                  </a:extLst>
                </a:gridCol>
                <a:gridCol w="2224953">
                  <a:extLst>
                    <a:ext uri="{9D8B030D-6E8A-4147-A177-3AD203B41FA5}">
                      <a16:colId xmlns:a16="http://schemas.microsoft.com/office/drawing/2014/main" val="4248852853"/>
                    </a:ext>
                  </a:extLst>
                </a:gridCol>
                <a:gridCol w="1861385">
                  <a:extLst>
                    <a:ext uri="{9D8B030D-6E8A-4147-A177-3AD203B41FA5}">
                      <a16:colId xmlns:a16="http://schemas.microsoft.com/office/drawing/2014/main" val="1315742291"/>
                    </a:ext>
                  </a:extLst>
                </a:gridCol>
                <a:gridCol w="1567627">
                  <a:extLst>
                    <a:ext uri="{9D8B030D-6E8A-4147-A177-3AD203B41FA5}">
                      <a16:colId xmlns:a16="http://schemas.microsoft.com/office/drawing/2014/main" val="2809349855"/>
                    </a:ext>
                  </a:extLst>
                </a:gridCol>
                <a:gridCol w="1383770">
                  <a:extLst>
                    <a:ext uri="{9D8B030D-6E8A-4147-A177-3AD203B41FA5}">
                      <a16:colId xmlns:a16="http://schemas.microsoft.com/office/drawing/2014/main" val="18650519"/>
                    </a:ext>
                  </a:extLst>
                </a:gridCol>
              </a:tblGrid>
              <a:tr h="395773">
                <a:tc>
                  <a:txBody>
                    <a:bodyPr/>
                    <a:lstStyle/>
                    <a:p>
                      <a:pPr algn="ctr">
                        <a:lnSpc>
                          <a:spcPct val="107000"/>
                        </a:lnSpc>
                        <a:spcAft>
                          <a:spcPts val="0"/>
                        </a:spcAft>
                        <a:tabLst>
                          <a:tab pos="571500" algn="l"/>
                        </a:tabLst>
                      </a:pPr>
                      <a:r>
                        <a:rPr lang="lt-LT"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Studijų kryptis</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Studijų programa</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Egzaminas </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Egzamino vykdymo vieta</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Data </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1151210"/>
                  </a:ext>
                </a:extLst>
              </a:tr>
              <a:tr h="1419761">
                <a:tc>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Dizainas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Mados dizainas</a:t>
                      </a:r>
                      <a:endParaRPr lang="lt-LT" sz="1200">
                        <a:solidFill>
                          <a:schemeClr val="bg1"/>
                        </a:solidFill>
                        <a:effectLst/>
                        <a:latin typeface="Times New Roman" panose="02020603050405020304" pitchFamily="18" charset="0"/>
                        <a:cs typeface="Times New Roman" panose="02020603050405020304" pitchFamily="18" charset="0"/>
                      </a:endParaRPr>
                    </a:p>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Įvaizdžio dizainas</a:t>
                      </a:r>
                      <a:endParaRPr lang="lt-LT" sz="1200">
                        <a:solidFill>
                          <a:schemeClr val="bg1"/>
                        </a:solidFill>
                        <a:effectLst/>
                        <a:latin typeface="Times New Roman" panose="02020603050405020304" pitchFamily="18" charset="0"/>
                        <a:cs typeface="Times New Roman" panose="02020603050405020304" pitchFamily="18" charset="0"/>
                      </a:endParaRPr>
                    </a:p>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Grafinis dizainas</a:t>
                      </a:r>
                      <a:endParaRPr lang="lt-LT" sz="1200">
                        <a:solidFill>
                          <a:schemeClr val="bg1"/>
                        </a:solidFill>
                        <a:effectLst/>
                        <a:latin typeface="Times New Roman" panose="02020603050405020304" pitchFamily="18" charset="0"/>
                        <a:cs typeface="Times New Roman" panose="02020603050405020304" pitchFamily="18" charset="0"/>
                      </a:endParaRPr>
                    </a:p>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Interjero dizainas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u="sng" dirty="0">
                          <a:solidFill>
                            <a:schemeClr val="accent5">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Piešimas ir kompozicija</a:t>
                      </a:r>
                      <a:endParaRPr lang="lt-LT" sz="1200" dirty="0">
                        <a:solidFill>
                          <a:schemeClr val="accent5">
                            <a:lumMod val="60000"/>
                            <a:lumOff val="40000"/>
                          </a:schemeClr>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VK, Olandų g. 16, </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Vilnius</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KK, A. Mackevičiaus g. 27, Kaunas</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Birželio 25–27 d.</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6614288"/>
                  </a:ext>
                </a:extLst>
              </a:tr>
              <a:tr h="517642">
                <a:tc rowSpan="2">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Medijų menas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Fotografijos technologija</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u="sng" dirty="0">
                          <a:solidFill>
                            <a:schemeClr val="accent5">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Vizualinė kompozicija</a:t>
                      </a:r>
                      <a:endParaRPr lang="lt-LT" sz="1200" dirty="0">
                        <a:solidFill>
                          <a:schemeClr val="accent5">
                            <a:lumMod val="60000"/>
                            <a:lumOff val="40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VK, Olandų g. 16, </a:t>
                      </a:r>
                      <a:endParaRPr lang="lt-LT" sz="120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Vilnius</a:t>
                      </a:r>
                      <a:endParaRPr lang="lt-LT" sz="120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20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KK, A. Mackevičiaus g. 27, Kaunas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Birželio 26–27 d.</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29411"/>
                  </a:ext>
                </a:extLst>
              </a:tr>
              <a:tr h="697322">
                <a:tc vMerge="1">
                  <a:txBody>
                    <a:bodyPr/>
                    <a:lstStyle/>
                    <a:p>
                      <a:endParaRPr lang="lt-LT"/>
                    </a:p>
                  </a:txBody>
                  <a:tcPr/>
                </a:tc>
                <a:tc>
                  <a:txBody>
                    <a:bodyPr/>
                    <a:lstStyle/>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Multimedijos dizainas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u="sng" dirty="0">
                          <a:solidFill>
                            <a:schemeClr val="accent5">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Scenarijus ir jo vizualizacija</a:t>
                      </a:r>
                      <a:endParaRPr lang="lt-LT" sz="1200" dirty="0">
                        <a:solidFill>
                          <a:schemeClr val="accent5">
                            <a:lumMod val="60000"/>
                            <a:lumOff val="40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lt-LT"/>
                    </a:p>
                  </a:txBody>
                  <a:tcPr/>
                </a:tc>
                <a:tc vMerge="1">
                  <a:txBody>
                    <a:bodyPr/>
                    <a:lstStyle/>
                    <a:p>
                      <a:endParaRPr lang="lt-LT"/>
                    </a:p>
                  </a:txBody>
                  <a:tcPr/>
                </a:tc>
                <a:extLst>
                  <a:ext uri="{0D108BD9-81ED-4DB2-BD59-A6C34878D82A}">
                    <a16:rowId xmlns:a16="http://schemas.microsoft.com/office/drawing/2014/main" val="3839616556"/>
                  </a:ext>
                </a:extLst>
              </a:tr>
              <a:tr h="805368">
                <a:tc>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Muzika</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Populiarioji muzika</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u="sng" dirty="0">
                          <a:solidFill>
                            <a:schemeClr val="accent5">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Muzikiniai gebėjimai ir įgūdžiai</a:t>
                      </a:r>
                      <a:endParaRPr lang="lt-LT" sz="1200" dirty="0">
                        <a:solidFill>
                          <a:schemeClr val="accent5">
                            <a:lumMod val="60000"/>
                            <a:lumOff val="40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VK, Didlaukio g. 82, </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Vilnius</a:t>
                      </a:r>
                      <a:endParaRPr lang="lt-LT" sz="1200" dirty="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Birželio 30 d.–liepos 1 d.</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296607"/>
                  </a:ext>
                </a:extLst>
              </a:tr>
              <a:tr h="805368">
                <a:tc>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Teatras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Muzikinis teatras</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u="sng" dirty="0">
                          <a:solidFill>
                            <a:schemeClr val="accent5">
                              <a:lumMod val="60000"/>
                              <a:lumOff val="40000"/>
                            </a:schemeClr>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Muzikiniai gebėjimai, vaidybos gebėjimai ir šokio gebėjimai</a:t>
                      </a:r>
                      <a:endParaRPr lang="lt-LT" sz="1200" dirty="0">
                        <a:solidFill>
                          <a:schemeClr val="accent5">
                            <a:lumMod val="60000"/>
                            <a:lumOff val="40000"/>
                          </a:schemeClr>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VK, Didlaukio g. 82, </a:t>
                      </a:r>
                      <a:endParaRPr lang="lt-LT" sz="120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Vilnius</a:t>
                      </a:r>
                      <a:endParaRPr lang="lt-LT" sz="1200">
                        <a:solidFill>
                          <a:schemeClr val="bg1"/>
                        </a:solidFill>
                        <a:effectLst/>
                        <a:latin typeface="Times New Roman" panose="02020603050405020304" pitchFamily="18" charset="0"/>
                        <a:cs typeface="Times New Roman" panose="02020603050405020304" pitchFamily="18" charset="0"/>
                      </a:endParaRPr>
                    </a:p>
                    <a:p>
                      <a:pPr algn="ctr">
                        <a:lnSpc>
                          <a:spcPct val="107000"/>
                        </a:lnSpc>
                        <a:spcAft>
                          <a:spcPts val="0"/>
                        </a:spcAft>
                        <a:tabLst>
                          <a:tab pos="571500" algn="l"/>
                        </a:tabLst>
                      </a:pPr>
                      <a:r>
                        <a:rPr lang="lt-LT"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lt-LT" sz="120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tabLst>
                          <a:tab pos="571500" algn="l"/>
                        </a:tabLst>
                      </a:pPr>
                      <a:r>
                        <a:rPr lang="lt-LT"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Liepos 2–3 d.</a:t>
                      </a:r>
                      <a:endParaRPr lang="lt-LT" sz="1200" dirty="0">
                        <a:solidFill>
                          <a:schemeClr val="bg1"/>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301169"/>
                  </a:ext>
                </a:extLst>
              </a:tr>
            </a:tbl>
          </a:graphicData>
        </a:graphic>
      </p:graphicFrame>
    </p:spTree>
    <p:extLst>
      <p:ext uri="{BB962C8B-B14F-4D97-AF65-F5344CB8AC3E}">
        <p14:creationId xmlns:p14="http://schemas.microsoft.com/office/powerpoint/2010/main" val="3199287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C947-1324-4284-9FE9-45A1AFEA3B12}"/>
              </a:ext>
            </a:extLst>
          </p:cNvPr>
          <p:cNvSpPr>
            <a:spLocks noGrp="1"/>
          </p:cNvSpPr>
          <p:nvPr>
            <p:ph type="title"/>
          </p:nvPr>
        </p:nvSpPr>
        <p:spPr>
          <a:xfrm>
            <a:off x="676944" y="725918"/>
            <a:ext cx="9297610" cy="556127"/>
          </a:xfrm>
        </p:spPr>
        <p:txBody>
          <a:bodyPr/>
          <a:lstStyle/>
          <a:p>
            <a:r>
              <a:rPr lang="lt-LT" dirty="0"/>
              <a:t>Tarptautiškumo ir Erasmus+ galimybės</a:t>
            </a:r>
          </a:p>
        </p:txBody>
      </p:sp>
      <p:sp>
        <p:nvSpPr>
          <p:cNvPr id="3" name="Text Placeholder 2">
            <a:extLst>
              <a:ext uri="{FF2B5EF4-FFF2-40B4-BE49-F238E27FC236}">
                <a16:creationId xmlns:a16="http://schemas.microsoft.com/office/drawing/2014/main" id="{04FA1538-E81B-4D1A-A1A5-128EBF6B2C5E}"/>
              </a:ext>
            </a:extLst>
          </p:cNvPr>
          <p:cNvSpPr>
            <a:spLocks noGrp="1"/>
          </p:cNvSpPr>
          <p:nvPr>
            <p:ph type="body" sz="quarter" idx="11"/>
          </p:nvPr>
        </p:nvSpPr>
        <p:spPr>
          <a:xfrm>
            <a:off x="665421" y="1878735"/>
            <a:ext cx="9309134" cy="4338190"/>
          </a:xfrm>
        </p:spPr>
        <p:txBody>
          <a:bodyPr/>
          <a:lstStyle/>
          <a:p>
            <a:r>
              <a:rPr lang="lt-LT" sz="2000" dirty="0"/>
              <a:t>Studentams, kurie nori įgyti tarptautinės patirties, išmokti naujų dalykų, mokytis naujai ir kitaip, patobulinti užsienio kalbos įgūdžius, pažinti naujas šalis ir kultūras ir susirasti draugų iš viso pasaulio Vilniaus kolegija suteikia plačias tarptautiškumo galimybes:</a:t>
            </a:r>
          </a:p>
          <a:p>
            <a:pPr marL="285750" indent="-285750">
              <a:buFont typeface="Arial" panose="020B0604020202020204" pitchFamily="34" charset="0"/>
              <a:buChar char="•"/>
            </a:pPr>
            <a:r>
              <a:rPr lang="lt-LT" sz="2000" dirty="0"/>
              <a:t>galimybė studijuoti užsienio šalių aukštosiose mokyklose (iki 1 metų);</a:t>
            </a:r>
          </a:p>
          <a:p>
            <a:pPr marL="285750" indent="-285750">
              <a:buFont typeface="Arial" panose="020B0604020202020204" pitchFamily="34" charset="0"/>
              <a:buChar char="•"/>
            </a:pPr>
            <a:r>
              <a:rPr lang="lt-LT" sz="2000" dirty="0"/>
              <a:t>galimybė atlikti praktiką (iki 1 metų ir netgi pabaigus studijas);</a:t>
            </a:r>
          </a:p>
          <a:p>
            <a:pPr marL="285750" indent="-285750">
              <a:buFont typeface="Arial" panose="020B0604020202020204" pitchFamily="34" charset="0"/>
              <a:buChar char="•"/>
            </a:pPr>
            <a:r>
              <a:rPr lang="lt-LT" sz="2000" dirty="0"/>
              <a:t>galimybė dalyvauti tarptautinėse savaitėse, vykstančiose fakultete kasmet;</a:t>
            </a:r>
          </a:p>
          <a:p>
            <a:pPr marL="285750" indent="-285750">
              <a:buFont typeface="Arial" panose="020B0604020202020204" pitchFamily="34" charset="0"/>
              <a:buChar char="•"/>
            </a:pPr>
            <a:r>
              <a:rPr lang="lt-LT" sz="2000" dirty="0"/>
              <a:t>galimybė dalyvauti mišriose trumposiose programose įvairiomis tematikomis;</a:t>
            </a:r>
          </a:p>
          <a:p>
            <a:pPr marL="285750" indent="-285750">
              <a:buFont typeface="Arial" panose="020B0604020202020204" pitchFamily="34" charset="0"/>
              <a:buChar char="•"/>
            </a:pPr>
            <a:r>
              <a:rPr lang="lt-LT" sz="2000" dirty="0"/>
              <a:t>galimybė įsitraukti į eTwinning platformoje vykstančius projektus, organizuojamus dėstytojų.</a:t>
            </a:r>
          </a:p>
        </p:txBody>
      </p:sp>
      <p:sp>
        <p:nvSpPr>
          <p:cNvPr id="4" name="Slide Number Placeholder 3">
            <a:extLst>
              <a:ext uri="{FF2B5EF4-FFF2-40B4-BE49-F238E27FC236}">
                <a16:creationId xmlns:a16="http://schemas.microsoft.com/office/drawing/2014/main" id="{96BEE3C3-D21A-429B-9080-0A6A12A78225}"/>
              </a:ext>
            </a:extLst>
          </p:cNvPr>
          <p:cNvSpPr>
            <a:spLocks noGrp="1"/>
          </p:cNvSpPr>
          <p:nvPr>
            <p:ph type="sldNum" sz="quarter" idx="16"/>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2640171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294A09A9-5501-47C1-A89A-A340965A2BE2}" type="slidenum">
              <a:rPr lang="en-US" smtClean="0"/>
              <a:pPr/>
              <a:t>25</a:t>
            </a:fld>
            <a:endParaRPr lang="en-US" dirty="0"/>
          </a:p>
        </p:txBody>
      </p:sp>
      <p:sp>
        <p:nvSpPr>
          <p:cNvPr id="6" name="Title 1">
            <a:extLst>
              <a:ext uri="{FF2B5EF4-FFF2-40B4-BE49-F238E27FC236}">
                <a16:creationId xmlns:a16="http://schemas.microsoft.com/office/drawing/2014/main" id="{84BD8DD7-F9A5-6E49-BE34-0CFCB4EBBB3F}"/>
              </a:ext>
            </a:extLst>
          </p:cNvPr>
          <p:cNvSpPr>
            <a:spLocks noGrp="1"/>
          </p:cNvSpPr>
          <p:nvPr>
            <p:ph type="title"/>
          </p:nvPr>
        </p:nvSpPr>
        <p:spPr>
          <a:xfrm>
            <a:off x="676944" y="630778"/>
            <a:ext cx="8792423" cy="682944"/>
          </a:xfrm>
        </p:spPr>
        <p:txBody>
          <a:bodyPr/>
          <a:lstStyle/>
          <a:p>
            <a:r>
              <a:rPr lang="lt-LT" sz="3800" dirty="0">
                <a:latin typeface="Arial"/>
                <a:ea typeface="Roboto"/>
                <a:cs typeface="Arial"/>
              </a:rPr>
              <a:t>Studentų mokymosi ir laisvalaikio galimybės</a:t>
            </a:r>
            <a:endParaRPr lang="x-none" sz="3800" dirty="0">
              <a:latin typeface="Arial"/>
              <a:ea typeface="Roboto"/>
              <a:cs typeface="Arial"/>
            </a:endParaRPr>
          </a:p>
        </p:txBody>
      </p:sp>
      <p:pic>
        <p:nvPicPr>
          <p:cNvPr id="105" name="Picture 4">
            <a:extLst>
              <a:ext uri="{FF2B5EF4-FFF2-40B4-BE49-F238E27FC236}">
                <a16:creationId xmlns:a16="http://schemas.microsoft.com/office/drawing/2014/main" id="{C9A7832C-1FD6-4157-B09E-5EF147360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 t="-168" r="657" b="2220"/>
          <a:stretch/>
        </p:blipFill>
        <p:spPr bwMode="auto">
          <a:xfrm>
            <a:off x="8688370" y="4147430"/>
            <a:ext cx="3515360" cy="27025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3981" t="16395" r="8682"/>
          <a:stretch/>
        </p:blipFill>
        <p:spPr>
          <a:xfrm>
            <a:off x="5197867" y="4147430"/>
            <a:ext cx="3380938" cy="2702560"/>
          </a:xfrm>
          <a:prstGeom prst="rect">
            <a:avLst/>
          </a:prstGeom>
        </p:spPr>
      </p:pic>
      <p:pic>
        <p:nvPicPr>
          <p:cNvPr id="107" name="Picture 106"/>
          <p:cNvPicPr>
            <a:picLocks noChangeAspect="1"/>
          </p:cNvPicPr>
          <p:nvPr/>
        </p:nvPicPr>
        <p:blipFill rotWithShape="1">
          <a:blip r:embed="rId5" cstate="print">
            <a:extLst>
              <a:ext uri="{28A0092B-C50C-407E-A947-70E740481C1C}">
                <a14:useLocalDpi xmlns:a14="http://schemas.microsoft.com/office/drawing/2010/main" val="0"/>
              </a:ext>
            </a:extLst>
          </a:blip>
          <a:srcRect t="11705" r="17402"/>
          <a:stretch/>
        </p:blipFill>
        <p:spPr>
          <a:xfrm>
            <a:off x="5191002" y="1650338"/>
            <a:ext cx="3375890" cy="2410319"/>
          </a:xfrm>
          <a:prstGeom prst="rect">
            <a:avLst/>
          </a:prstGeom>
        </p:spPr>
      </p:pic>
      <p:pic>
        <p:nvPicPr>
          <p:cNvPr id="108" name="Picture 107"/>
          <p:cNvPicPr>
            <a:picLocks noChangeAspect="1"/>
          </p:cNvPicPr>
          <p:nvPr/>
        </p:nvPicPr>
        <p:blipFill rotWithShape="1">
          <a:blip r:embed="rId6" cstate="print">
            <a:extLst>
              <a:ext uri="{28A0092B-C50C-407E-A947-70E740481C1C}">
                <a14:useLocalDpi xmlns:a14="http://schemas.microsoft.com/office/drawing/2010/main" val="0"/>
              </a:ext>
            </a:extLst>
          </a:blip>
          <a:srcRect l="260" t="5599" r="9870" b="1949"/>
          <a:stretch/>
        </p:blipFill>
        <p:spPr>
          <a:xfrm>
            <a:off x="8678209" y="1650338"/>
            <a:ext cx="3515361" cy="2410319"/>
          </a:xfrm>
          <a:prstGeom prst="rect">
            <a:avLst/>
          </a:prstGeom>
        </p:spPr>
      </p:pic>
      <p:grpSp>
        <p:nvGrpSpPr>
          <p:cNvPr id="140" name="Group 139"/>
          <p:cNvGrpSpPr/>
          <p:nvPr/>
        </p:nvGrpSpPr>
        <p:grpSpPr>
          <a:xfrm>
            <a:off x="679221" y="2909298"/>
            <a:ext cx="3665572" cy="729772"/>
            <a:chOff x="676944" y="2771408"/>
            <a:chExt cx="3665572" cy="729772"/>
          </a:xfrm>
        </p:grpSpPr>
        <p:grpSp>
          <p:nvGrpSpPr>
            <p:cNvPr id="141" name="Group 140"/>
            <p:cNvGrpSpPr/>
            <p:nvPr/>
          </p:nvGrpSpPr>
          <p:grpSpPr>
            <a:xfrm>
              <a:off x="676944" y="2771408"/>
              <a:ext cx="705017" cy="705017"/>
              <a:chOff x="676944" y="2771408"/>
              <a:chExt cx="705017" cy="705017"/>
            </a:xfrm>
          </p:grpSpPr>
          <p:sp>
            <p:nvSpPr>
              <p:cNvPr id="143" name="Oval 142"/>
              <p:cNvSpPr/>
              <p:nvPr/>
            </p:nvSpPr>
            <p:spPr>
              <a:xfrm>
                <a:off x="676944" y="2771408"/>
                <a:ext cx="705017" cy="705017"/>
              </a:xfrm>
              <a:prstGeom prst="ellipse">
                <a:avLst/>
              </a:prstGeom>
              <a:solidFill>
                <a:srgbClr val="00B260"/>
              </a:solidFill>
            </p:spPr>
            <p:style>
              <a:lnRef idx="0">
                <a:schemeClr val="lt1">
                  <a:alpha val="0"/>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p:style>
            <p:txBody>
              <a:bodyPr/>
              <a:lstStyle/>
              <a:p>
                <a:endParaRPr lang="en-LT"/>
              </a:p>
            </p:txBody>
          </p:sp>
          <p:sp>
            <p:nvSpPr>
              <p:cNvPr id="144" name="Rectangle 143" descr="Books"/>
              <p:cNvSpPr/>
              <p:nvPr/>
            </p:nvSpPr>
            <p:spPr>
              <a:xfrm>
                <a:off x="794518" y="2888340"/>
                <a:ext cx="486900" cy="486900"/>
              </a:xfrm>
              <a:prstGeom prst="rect">
                <a:avLst/>
              </a:prstGeom>
              <a: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LT"/>
              </a:p>
            </p:txBody>
          </p:sp>
        </p:grpSp>
        <p:sp>
          <p:nvSpPr>
            <p:cNvPr id="142" name="Rectangle 141"/>
            <p:cNvSpPr/>
            <p:nvPr/>
          </p:nvSpPr>
          <p:spPr>
            <a:xfrm>
              <a:off x="1508426" y="2796163"/>
              <a:ext cx="2834090" cy="705017"/>
            </a:xfrm>
            <a:prstGeom prst="rect">
              <a:avLst/>
            </a:prstGeom>
          </p:spPr>
          <p:style>
            <a:lnRef idx="0">
              <a:scrgbClr r="0" g="0" b="0"/>
            </a:lnRef>
            <a:fillRef idx="0">
              <a:scrgbClr r="0" g="0" b="0"/>
            </a:fillRef>
            <a:effectRef idx="0">
              <a:scrgbClr r="0" g="0" b="0"/>
            </a:effectRef>
            <a:fontRef idx="minor">
              <a:schemeClr val="accent5">
                <a:hueOff val="-3379271"/>
                <a:satOff val="-8710"/>
                <a:lumOff val="-5883"/>
                <a:alphaOff val="0"/>
              </a:schemeClr>
            </a:fontRef>
          </p:style>
          <p:txBody>
            <a:bodyPr spcFirstLastPara="0" vert="horz" wrap="square" lIns="0" tIns="0" rIns="0" bIns="0" numCol="1" spcCol="1270" anchor="ctr" anchorCtr="0">
              <a:noAutofit/>
            </a:bodyPr>
            <a:lstStyle/>
            <a:p>
              <a:r>
                <a:rPr lang="lt-LT" sz="2000" dirty="0">
                  <a:solidFill>
                    <a:srgbClr val="00B260"/>
                  </a:solidFill>
                  <a:latin typeface="Arial" panose="020B0604020202020204" pitchFamily="34" charset="0"/>
                  <a:cs typeface="Arial" panose="020B0604020202020204" pitchFamily="34" charset="0"/>
                </a:rPr>
                <a:t>Individualaus ir grupinio darbo kambariai</a:t>
              </a:r>
              <a:endParaRPr lang="en-US" sz="2000" dirty="0">
                <a:solidFill>
                  <a:srgbClr val="00B260"/>
                </a:solidFill>
                <a:latin typeface="Arial" panose="020B0604020202020204" pitchFamily="34" charset="0"/>
                <a:cs typeface="Arial" panose="020B0604020202020204" pitchFamily="34" charset="0"/>
              </a:endParaRPr>
            </a:p>
          </p:txBody>
        </p:sp>
      </p:grpSp>
      <p:grpSp>
        <p:nvGrpSpPr>
          <p:cNvPr id="145" name="Group 144"/>
          <p:cNvGrpSpPr/>
          <p:nvPr/>
        </p:nvGrpSpPr>
        <p:grpSpPr>
          <a:xfrm>
            <a:off x="676944" y="4590758"/>
            <a:ext cx="4186171" cy="705017"/>
            <a:chOff x="682331" y="4436442"/>
            <a:chExt cx="4186171" cy="705017"/>
          </a:xfrm>
        </p:grpSpPr>
        <p:grpSp>
          <p:nvGrpSpPr>
            <p:cNvPr id="146" name="Group 145"/>
            <p:cNvGrpSpPr/>
            <p:nvPr/>
          </p:nvGrpSpPr>
          <p:grpSpPr>
            <a:xfrm>
              <a:off x="682331" y="4436442"/>
              <a:ext cx="4186171" cy="705017"/>
              <a:chOff x="680468" y="5255888"/>
              <a:chExt cx="4186171" cy="705017"/>
            </a:xfrm>
          </p:grpSpPr>
          <p:sp>
            <p:nvSpPr>
              <p:cNvPr id="148" name="Oval 147"/>
              <p:cNvSpPr/>
              <p:nvPr/>
            </p:nvSpPr>
            <p:spPr>
              <a:xfrm>
                <a:off x="680468" y="5255888"/>
                <a:ext cx="705017" cy="705017"/>
              </a:xfrm>
              <a:prstGeom prst="ellipse">
                <a:avLst/>
              </a:prstGeom>
              <a:solidFill>
                <a:srgbClr val="005BAA"/>
              </a:solidFill>
            </p:spPr>
            <p:style>
              <a:lnRef idx="0">
                <a:schemeClr val="lt1">
                  <a:alpha val="0"/>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p:style>
            <p:txBody>
              <a:bodyPr/>
              <a:lstStyle/>
              <a:p>
                <a:endParaRPr lang="en-LT"/>
              </a:p>
            </p:txBody>
          </p:sp>
          <p:grpSp>
            <p:nvGrpSpPr>
              <p:cNvPr id="149" name="Group 148"/>
              <p:cNvGrpSpPr/>
              <p:nvPr/>
            </p:nvGrpSpPr>
            <p:grpSpPr>
              <a:xfrm>
                <a:off x="1536558" y="5255888"/>
                <a:ext cx="3330081" cy="705017"/>
                <a:chOff x="4944222" y="1279243"/>
                <a:chExt cx="1964661" cy="705017"/>
              </a:xfrm>
            </p:grpSpPr>
            <p:sp>
              <p:nvSpPr>
                <p:cNvPr id="150" name="Rectangle 149"/>
                <p:cNvSpPr/>
                <p:nvPr/>
              </p:nvSpPr>
              <p:spPr>
                <a:xfrm>
                  <a:off x="4944222" y="1279243"/>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5068907"/>
                    <a:satOff val="-13064"/>
                    <a:lumOff val="-8824"/>
                    <a:alphaOff val="0"/>
                  </a:schemeClr>
                </a:fontRef>
              </p:style>
              <p:txBody>
                <a:bodyPr/>
                <a:lstStyle/>
                <a:p>
                  <a:endParaRPr lang="en-LT"/>
                </a:p>
              </p:txBody>
            </p:sp>
            <p:sp>
              <p:nvSpPr>
                <p:cNvPr id="151" name="Rectangle 150"/>
                <p:cNvSpPr/>
                <p:nvPr/>
              </p:nvSpPr>
              <p:spPr>
                <a:xfrm>
                  <a:off x="4944222" y="1279243"/>
                  <a:ext cx="1964661" cy="705017"/>
                </a:xfrm>
                <a:prstGeom prst="rect">
                  <a:avLst/>
                </a:prstGeom>
              </p:spPr>
              <p:style>
                <a:lnRef idx="0">
                  <a:scrgbClr r="0" g="0" b="0"/>
                </a:lnRef>
                <a:fillRef idx="0">
                  <a:scrgbClr r="0" g="0" b="0"/>
                </a:fillRef>
                <a:effectRef idx="0">
                  <a:scrgbClr r="0" g="0" b="0"/>
                </a:effectRef>
                <a:fontRef idx="minor">
                  <a:schemeClr val="accent5">
                    <a:hueOff val="-5068907"/>
                    <a:satOff val="-13064"/>
                    <a:lumOff val="-8824"/>
                    <a:alphaOff val="0"/>
                  </a:schemeClr>
                </a:fontRef>
              </p:style>
              <p:txBody>
                <a:bodyPr spcFirstLastPara="0" vert="horz" wrap="square" lIns="0" tIns="0" rIns="0" bIns="0" numCol="1" spcCol="1270" anchor="ctr" anchorCtr="0">
                  <a:noAutofit/>
                </a:bodyPr>
                <a:lstStyle/>
                <a:p>
                  <a:r>
                    <a:rPr lang="lt-LT" sz="2000" dirty="0">
                      <a:solidFill>
                        <a:srgbClr val="005BAA"/>
                      </a:solidFill>
                      <a:latin typeface="Arial" panose="020B0604020202020204" pitchFamily="34" charset="0"/>
                      <a:cs typeface="Arial" panose="020B0604020202020204" pitchFamily="34" charset="0"/>
                    </a:rPr>
                    <a:t>Šokių ir dainų ansambliai</a:t>
                  </a:r>
                </a:p>
              </p:txBody>
            </p:sp>
          </p:grpSp>
        </p:grpSp>
        <p:pic>
          <p:nvPicPr>
            <p:cNvPr id="147" name="Picture 1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466" y="4602445"/>
              <a:ext cx="344425" cy="390145"/>
            </a:xfrm>
            <a:prstGeom prst="rect">
              <a:avLst/>
            </a:prstGeom>
          </p:spPr>
        </p:pic>
      </p:grpSp>
      <p:grpSp>
        <p:nvGrpSpPr>
          <p:cNvPr id="152" name="Group 151"/>
          <p:cNvGrpSpPr/>
          <p:nvPr/>
        </p:nvGrpSpPr>
        <p:grpSpPr>
          <a:xfrm>
            <a:off x="679257" y="1953147"/>
            <a:ext cx="4067777" cy="705017"/>
            <a:chOff x="676944" y="1937646"/>
            <a:chExt cx="4067777" cy="705017"/>
          </a:xfrm>
        </p:grpSpPr>
        <p:grpSp>
          <p:nvGrpSpPr>
            <p:cNvPr id="153" name="Group 152"/>
            <p:cNvGrpSpPr/>
            <p:nvPr/>
          </p:nvGrpSpPr>
          <p:grpSpPr>
            <a:xfrm>
              <a:off x="1533037" y="1937646"/>
              <a:ext cx="3211684" cy="705017"/>
              <a:chOff x="2136743" y="19430"/>
              <a:chExt cx="1892443" cy="705017"/>
            </a:xfrm>
          </p:grpSpPr>
          <p:sp>
            <p:nvSpPr>
              <p:cNvPr id="157" name="Rectangle 156"/>
              <p:cNvSpPr/>
              <p:nvPr/>
            </p:nvSpPr>
            <p:spPr>
              <a:xfrm>
                <a:off x="2136743" y="19430"/>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0"/>
                  <a:satOff val="0"/>
                  <a:lumOff val="0"/>
                  <a:alphaOff val="0"/>
                </a:schemeClr>
              </a:fontRef>
            </p:style>
            <p:txBody>
              <a:bodyPr/>
              <a:lstStyle/>
              <a:p>
                <a:endParaRPr lang="en-LT"/>
              </a:p>
            </p:txBody>
          </p:sp>
          <p:sp>
            <p:nvSpPr>
              <p:cNvPr id="158" name="Rectangle 157"/>
              <p:cNvSpPr/>
              <p:nvPr/>
            </p:nvSpPr>
            <p:spPr>
              <a:xfrm>
                <a:off x="2136744" y="19430"/>
                <a:ext cx="1892442" cy="705017"/>
              </a:xfrm>
              <a:prstGeom prst="rect">
                <a:avLst/>
              </a:prstGeom>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r>
                  <a:rPr lang="lt-LT" sz="2000" dirty="0">
                    <a:solidFill>
                      <a:srgbClr val="2B398B"/>
                    </a:solidFill>
                    <a:latin typeface="Arial" panose="020B0604020202020204" pitchFamily="34" charset="0"/>
                    <a:cs typeface="Arial" panose="020B0604020202020204" pitchFamily="34" charset="0"/>
                  </a:rPr>
                  <a:t>Centrinė biblioteka ir fakultetų bibliotekos</a:t>
                </a:r>
                <a:endParaRPr lang="en-US" sz="2000" dirty="0">
                  <a:solidFill>
                    <a:srgbClr val="2B398B"/>
                  </a:solidFill>
                  <a:latin typeface="Arial" panose="020B0604020202020204" pitchFamily="34" charset="0"/>
                  <a:cs typeface="Arial" panose="020B0604020202020204" pitchFamily="34" charset="0"/>
                </a:endParaRPr>
              </a:p>
            </p:txBody>
          </p:sp>
        </p:grpSp>
        <p:grpSp>
          <p:nvGrpSpPr>
            <p:cNvPr id="154" name="Group 153"/>
            <p:cNvGrpSpPr/>
            <p:nvPr/>
          </p:nvGrpSpPr>
          <p:grpSpPr>
            <a:xfrm>
              <a:off x="676944" y="1937646"/>
              <a:ext cx="705017" cy="705017"/>
              <a:chOff x="676944" y="1937646"/>
              <a:chExt cx="705017" cy="705017"/>
            </a:xfrm>
          </p:grpSpPr>
          <p:sp>
            <p:nvSpPr>
              <p:cNvPr id="155" name="Oval 154"/>
              <p:cNvSpPr/>
              <p:nvPr/>
            </p:nvSpPr>
            <p:spPr>
              <a:xfrm>
                <a:off x="676944" y="1937646"/>
                <a:ext cx="705017" cy="705017"/>
              </a:xfrm>
              <a:prstGeom prst="ellipse">
                <a:avLst/>
              </a:prstGeom>
              <a:solidFill>
                <a:srgbClr val="2B398B"/>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pic>
            <p:nvPicPr>
              <p:cNvPr id="156" name="Picture 1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6997" y="2123319"/>
                <a:ext cx="432861" cy="386586"/>
              </a:xfrm>
              <a:prstGeom prst="rect">
                <a:avLst/>
              </a:prstGeom>
            </p:spPr>
          </p:pic>
        </p:grpSp>
      </p:grpSp>
      <p:grpSp>
        <p:nvGrpSpPr>
          <p:cNvPr id="159" name="Group 158"/>
          <p:cNvGrpSpPr/>
          <p:nvPr/>
        </p:nvGrpSpPr>
        <p:grpSpPr>
          <a:xfrm>
            <a:off x="676944" y="3752983"/>
            <a:ext cx="3875176" cy="705017"/>
            <a:chOff x="678807" y="3602680"/>
            <a:chExt cx="3875176" cy="705017"/>
          </a:xfrm>
        </p:grpSpPr>
        <p:sp>
          <p:nvSpPr>
            <p:cNvPr id="160" name="Oval 159"/>
            <p:cNvSpPr/>
            <p:nvPr/>
          </p:nvSpPr>
          <p:spPr>
            <a:xfrm>
              <a:off x="678807" y="3602680"/>
              <a:ext cx="705017" cy="705017"/>
            </a:xfrm>
            <a:prstGeom prst="ellipse">
              <a:avLst/>
            </a:prstGeom>
            <a:solidFill>
              <a:srgbClr val="00C2F3"/>
            </a:solidFill>
          </p:spPr>
          <p:style>
            <a:lnRef idx="0">
              <a:schemeClr val="lt1">
                <a:alpha val="0"/>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p:style>
          <p:txBody>
            <a:bodyPr/>
            <a:lstStyle/>
            <a:p>
              <a:endParaRPr lang="en-LT"/>
            </a:p>
          </p:txBody>
        </p:sp>
        <p:grpSp>
          <p:nvGrpSpPr>
            <p:cNvPr id="161" name="Group 160"/>
            <p:cNvGrpSpPr/>
            <p:nvPr/>
          </p:nvGrpSpPr>
          <p:grpSpPr>
            <a:xfrm>
              <a:off x="1534898" y="3602680"/>
              <a:ext cx="3019085" cy="705017"/>
              <a:chOff x="4944222" y="19430"/>
              <a:chExt cx="1661826" cy="705017"/>
            </a:xfrm>
          </p:grpSpPr>
          <p:sp>
            <p:nvSpPr>
              <p:cNvPr id="163" name="Rectangle 162"/>
              <p:cNvSpPr/>
              <p:nvPr/>
            </p:nvSpPr>
            <p:spPr>
              <a:xfrm>
                <a:off x="4944222" y="19430"/>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1689636"/>
                  <a:satOff val="-4355"/>
                  <a:lumOff val="-2941"/>
                  <a:alphaOff val="0"/>
                </a:schemeClr>
              </a:fontRef>
            </p:style>
            <p:txBody>
              <a:bodyPr/>
              <a:lstStyle/>
              <a:p>
                <a:endParaRPr lang="en-LT"/>
              </a:p>
            </p:txBody>
          </p:sp>
          <p:sp>
            <p:nvSpPr>
              <p:cNvPr id="164" name="Rectangle 163"/>
              <p:cNvSpPr/>
              <p:nvPr/>
            </p:nvSpPr>
            <p:spPr>
              <a:xfrm>
                <a:off x="4944222" y="70916"/>
                <a:ext cx="754939" cy="653531"/>
              </a:xfrm>
              <a:prstGeom prst="rect">
                <a:avLst/>
              </a:prstGeom>
            </p:spPr>
            <p:style>
              <a:lnRef idx="0">
                <a:scrgbClr r="0" g="0" b="0"/>
              </a:lnRef>
              <a:fillRef idx="0">
                <a:scrgbClr r="0" g="0" b="0"/>
              </a:fillRef>
              <a:effectRef idx="0">
                <a:scrgbClr r="0" g="0" b="0"/>
              </a:effectRef>
              <a:fontRef idx="minor">
                <a:schemeClr val="accent5">
                  <a:hueOff val="-1689636"/>
                  <a:satOff val="-4355"/>
                  <a:lumOff val="-2941"/>
                  <a:alphaOff val="0"/>
                </a:schemeClr>
              </a:fontRef>
            </p:style>
            <p:txBody>
              <a:bodyPr spcFirstLastPara="0" vert="horz" wrap="square" lIns="0" tIns="0" rIns="0" bIns="0" numCol="1" spcCol="1270" anchor="ctr" anchorCtr="0">
                <a:noAutofit/>
              </a:bodyPr>
              <a:lstStyle/>
              <a:p>
                <a:r>
                  <a:rPr lang="lt-LT" sz="2000" dirty="0">
                    <a:solidFill>
                      <a:srgbClr val="00C2F3"/>
                    </a:solidFill>
                    <a:latin typeface="Arial" panose="020B0604020202020204" pitchFamily="34" charset="0"/>
                    <a:cs typeface="Arial" panose="020B0604020202020204" pitchFamily="34" charset="0"/>
                  </a:rPr>
                  <a:t>Sporto centras</a:t>
                </a:r>
                <a:endParaRPr lang="en-US" sz="2000" dirty="0">
                  <a:solidFill>
                    <a:srgbClr val="00C2F3"/>
                  </a:solidFill>
                  <a:latin typeface="Arial" panose="020B0604020202020204" pitchFamily="34" charset="0"/>
                  <a:cs typeface="Arial" panose="020B0604020202020204" pitchFamily="34" charset="0"/>
                </a:endParaRPr>
              </a:p>
            </p:txBody>
          </p:sp>
        </p:grpSp>
        <p:pic>
          <p:nvPicPr>
            <p:cNvPr id="162" name="Picture 16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4244" y="3830998"/>
              <a:ext cx="448032" cy="269579"/>
            </a:xfrm>
            <a:prstGeom prst="rect">
              <a:avLst/>
            </a:prstGeom>
          </p:spPr>
        </p:pic>
      </p:grpSp>
      <p:grpSp>
        <p:nvGrpSpPr>
          <p:cNvPr id="165" name="Group 164"/>
          <p:cNvGrpSpPr/>
          <p:nvPr/>
        </p:nvGrpSpPr>
        <p:grpSpPr>
          <a:xfrm>
            <a:off x="2718085" y="3758517"/>
            <a:ext cx="3875175" cy="705017"/>
            <a:chOff x="2856044" y="2771407"/>
            <a:chExt cx="3875175" cy="705017"/>
          </a:xfrm>
        </p:grpSpPr>
        <p:sp>
          <p:nvSpPr>
            <p:cNvPr id="166" name="Oval 165"/>
            <p:cNvSpPr/>
            <p:nvPr/>
          </p:nvSpPr>
          <p:spPr>
            <a:xfrm>
              <a:off x="2856044" y="2771407"/>
              <a:ext cx="705017" cy="705017"/>
            </a:xfrm>
            <a:prstGeom prst="ellipse">
              <a:avLst/>
            </a:prstGeom>
            <a:solidFill>
              <a:srgbClr val="005BAA"/>
            </a:solidFill>
          </p:spPr>
          <p:style>
            <a:lnRef idx="0">
              <a:schemeClr val="lt1">
                <a:alpha val="0"/>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p:style>
          <p:txBody>
            <a:bodyPr/>
            <a:lstStyle/>
            <a:p>
              <a:endParaRPr lang="en-LT"/>
            </a:p>
          </p:txBody>
        </p:sp>
        <p:grpSp>
          <p:nvGrpSpPr>
            <p:cNvPr id="167" name="Group 166"/>
            <p:cNvGrpSpPr/>
            <p:nvPr/>
          </p:nvGrpSpPr>
          <p:grpSpPr>
            <a:xfrm>
              <a:off x="3712135" y="2771407"/>
              <a:ext cx="3019084" cy="705017"/>
              <a:chOff x="2136743" y="2539056"/>
              <a:chExt cx="1661826" cy="705017"/>
            </a:xfrm>
          </p:grpSpPr>
          <p:sp>
            <p:nvSpPr>
              <p:cNvPr id="169" name="Rectangle 168"/>
              <p:cNvSpPr/>
              <p:nvPr/>
            </p:nvSpPr>
            <p:spPr>
              <a:xfrm>
                <a:off x="2136743" y="2539056"/>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6758543"/>
                  <a:satOff val="-17419"/>
                  <a:lumOff val="-11765"/>
                  <a:alphaOff val="0"/>
                </a:schemeClr>
              </a:fontRef>
            </p:style>
            <p:txBody>
              <a:bodyPr/>
              <a:lstStyle/>
              <a:p>
                <a:endParaRPr lang="en-LT"/>
              </a:p>
            </p:txBody>
          </p:sp>
          <p:sp>
            <p:nvSpPr>
              <p:cNvPr id="170" name="Rectangle 169"/>
              <p:cNvSpPr/>
              <p:nvPr/>
            </p:nvSpPr>
            <p:spPr>
              <a:xfrm>
                <a:off x="2136744" y="2539056"/>
                <a:ext cx="974276" cy="705017"/>
              </a:xfrm>
              <a:prstGeom prst="rect">
                <a:avLst/>
              </a:prstGeom>
            </p:spPr>
            <p:style>
              <a:lnRef idx="0">
                <a:scrgbClr r="0" g="0" b="0"/>
              </a:lnRef>
              <a:fillRef idx="0">
                <a:scrgbClr r="0" g="0" b="0"/>
              </a:fillRef>
              <a:effectRef idx="0">
                <a:scrgbClr r="0" g="0" b="0"/>
              </a:effectRef>
              <a:fontRef idx="minor">
                <a:schemeClr val="accent5">
                  <a:hueOff val="-6758543"/>
                  <a:satOff val="-17419"/>
                  <a:lumOff val="-11765"/>
                  <a:alphaOff val="0"/>
                </a:schemeClr>
              </a:fontRef>
            </p:style>
            <p:txBody>
              <a:bodyPr spcFirstLastPara="0" vert="horz" wrap="square" lIns="0" tIns="0" rIns="0" bIns="0" numCol="1" spcCol="1270" anchor="ctr" anchorCtr="0">
                <a:noAutofit/>
              </a:bodyPr>
              <a:lstStyle/>
              <a:p>
                <a:r>
                  <a:rPr lang="lt-LT" sz="2000" dirty="0">
                    <a:solidFill>
                      <a:srgbClr val="005BAA"/>
                    </a:solidFill>
                    <a:latin typeface="Arial" panose="020B0604020202020204" pitchFamily="34" charset="0"/>
                    <a:cs typeface="Arial" panose="020B0604020202020204" pitchFamily="34" charset="0"/>
                  </a:rPr>
                  <a:t>Valgyklos studentams</a:t>
                </a:r>
                <a:endParaRPr lang="en-US" sz="2000" dirty="0">
                  <a:solidFill>
                    <a:srgbClr val="005BAA"/>
                  </a:solidFill>
                  <a:latin typeface="Arial" panose="020B0604020202020204" pitchFamily="34" charset="0"/>
                  <a:cs typeface="Arial" panose="020B0604020202020204" pitchFamily="34" charset="0"/>
                </a:endParaRPr>
              </a:p>
            </p:txBody>
          </p:sp>
        </p:grpSp>
        <p:pic>
          <p:nvPicPr>
            <p:cNvPr id="168" name="Picture 16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88942" y="2840660"/>
              <a:ext cx="424818" cy="468167"/>
            </a:xfrm>
            <a:prstGeom prst="rect">
              <a:avLst/>
            </a:prstGeom>
          </p:spPr>
        </p:pic>
      </p:grpSp>
      <p:grpSp>
        <p:nvGrpSpPr>
          <p:cNvPr id="171" name="Group 170"/>
          <p:cNvGrpSpPr/>
          <p:nvPr/>
        </p:nvGrpSpPr>
        <p:grpSpPr>
          <a:xfrm>
            <a:off x="676944" y="5454315"/>
            <a:ext cx="4186171" cy="705017"/>
            <a:chOff x="692896" y="5253398"/>
            <a:chExt cx="4186171" cy="705017"/>
          </a:xfrm>
        </p:grpSpPr>
        <p:sp>
          <p:nvSpPr>
            <p:cNvPr id="172" name="Oval 171"/>
            <p:cNvSpPr/>
            <p:nvPr/>
          </p:nvSpPr>
          <p:spPr>
            <a:xfrm>
              <a:off x="692896" y="5253398"/>
              <a:ext cx="705017" cy="705017"/>
            </a:xfrm>
            <a:prstGeom prst="ellipse">
              <a:avLst/>
            </a:prstGeom>
            <a:solidFill>
              <a:srgbClr val="00B260"/>
            </a:solidFill>
          </p:spPr>
          <p:style>
            <a:lnRef idx="0">
              <a:schemeClr val="lt1">
                <a:alpha val="0"/>
                <a:hueOff val="0"/>
                <a:satOff val="0"/>
                <a:lumOff val="0"/>
                <a:alphaOff val="0"/>
              </a:schemeClr>
            </a:lnRef>
            <a:fillRef idx="1">
              <a:schemeClr val="accent5">
                <a:hueOff val="-5068907"/>
                <a:satOff val="-13064"/>
                <a:lumOff val="-8824"/>
                <a:alphaOff val="0"/>
              </a:schemeClr>
            </a:fillRef>
            <a:effectRef idx="0">
              <a:schemeClr val="accent5">
                <a:hueOff val="-5068907"/>
                <a:satOff val="-13064"/>
                <a:lumOff val="-8824"/>
                <a:alphaOff val="0"/>
              </a:schemeClr>
            </a:effectRef>
            <a:fontRef idx="minor"/>
          </p:style>
          <p:txBody>
            <a:bodyPr/>
            <a:lstStyle/>
            <a:p>
              <a:endParaRPr lang="en-LT"/>
            </a:p>
          </p:txBody>
        </p:sp>
        <p:grpSp>
          <p:nvGrpSpPr>
            <p:cNvPr id="173" name="Group 172"/>
            <p:cNvGrpSpPr/>
            <p:nvPr/>
          </p:nvGrpSpPr>
          <p:grpSpPr>
            <a:xfrm>
              <a:off x="1548986" y="5253398"/>
              <a:ext cx="3330081" cy="705017"/>
              <a:chOff x="4944222" y="1279243"/>
              <a:chExt cx="1964661" cy="705017"/>
            </a:xfrm>
          </p:grpSpPr>
          <p:sp>
            <p:nvSpPr>
              <p:cNvPr id="175" name="Rectangle 174"/>
              <p:cNvSpPr/>
              <p:nvPr/>
            </p:nvSpPr>
            <p:spPr>
              <a:xfrm>
                <a:off x="4944222" y="1279243"/>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5068907"/>
                  <a:satOff val="-13064"/>
                  <a:lumOff val="-8824"/>
                  <a:alphaOff val="0"/>
                </a:schemeClr>
              </a:fontRef>
            </p:style>
            <p:txBody>
              <a:bodyPr/>
              <a:lstStyle/>
              <a:p>
                <a:endParaRPr lang="en-LT"/>
              </a:p>
            </p:txBody>
          </p:sp>
          <p:sp>
            <p:nvSpPr>
              <p:cNvPr id="176" name="Rectangle 175"/>
              <p:cNvSpPr/>
              <p:nvPr/>
            </p:nvSpPr>
            <p:spPr>
              <a:xfrm>
                <a:off x="4944222" y="1279243"/>
                <a:ext cx="1964661" cy="705017"/>
              </a:xfrm>
              <a:prstGeom prst="rect">
                <a:avLst/>
              </a:prstGeom>
            </p:spPr>
            <p:style>
              <a:lnRef idx="0">
                <a:scrgbClr r="0" g="0" b="0"/>
              </a:lnRef>
              <a:fillRef idx="0">
                <a:scrgbClr r="0" g="0" b="0"/>
              </a:fillRef>
              <a:effectRef idx="0">
                <a:scrgbClr r="0" g="0" b="0"/>
              </a:effectRef>
              <a:fontRef idx="minor">
                <a:schemeClr val="accent5">
                  <a:hueOff val="-5068907"/>
                  <a:satOff val="-13064"/>
                  <a:lumOff val="-8824"/>
                  <a:alphaOff val="0"/>
                </a:schemeClr>
              </a:fontRef>
            </p:style>
            <p:txBody>
              <a:bodyPr spcFirstLastPara="0" vert="horz" wrap="square" lIns="0" tIns="0" rIns="0" bIns="0" numCol="1" spcCol="1270" anchor="ctr" anchorCtr="0">
                <a:noAutofit/>
              </a:bodyPr>
              <a:lstStyle/>
              <a:p>
                <a:r>
                  <a:rPr lang="lt-LT" sz="2000" dirty="0">
                    <a:solidFill>
                      <a:srgbClr val="00B260"/>
                    </a:solidFill>
                    <a:latin typeface="Arial" panose="020B0604020202020204" pitchFamily="34" charset="0"/>
                    <a:cs typeface="Arial" panose="020B0604020202020204" pitchFamily="34" charset="0"/>
                  </a:rPr>
                  <a:t>Studentų mokslo ir kt. organizacijos</a:t>
                </a:r>
                <a:endParaRPr lang="en-US" sz="2000" dirty="0">
                  <a:solidFill>
                    <a:srgbClr val="00B260"/>
                  </a:solidFill>
                  <a:latin typeface="Arial" panose="020B0604020202020204" pitchFamily="34" charset="0"/>
                  <a:cs typeface="Arial" panose="020B0604020202020204" pitchFamily="34" charset="0"/>
                </a:endParaRPr>
              </a:p>
            </p:txBody>
          </p:sp>
        </p:grpSp>
        <p:pic>
          <p:nvPicPr>
            <p:cNvPr id="174" name="Picture 17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1637" y="5402063"/>
              <a:ext cx="460959" cy="372246"/>
            </a:xfrm>
            <a:prstGeom prst="rect">
              <a:avLst/>
            </a:prstGeom>
          </p:spPr>
        </p:pic>
      </p:grpSp>
    </p:spTree>
    <p:extLst>
      <p:ext uri="{BB962C8B-B14F-4D97-AF65-F5344CB8AC3E}">
        <p14:creationId xmlns:p14="http://schemas.microsoft.com/office/powerpoint/2010/main" val="332777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31" presetClass="entr" presetSubtype="0" fill="hold" nodeType="withEffect">
                                  <p:stCondLst>
                                    <p:cond delay="0"/>
                                  </p:stCondLst>
                                  <p:childTnLst>
                                    <p:set>
                                      <p:cBhvr>
                                        <p:cTn id="12" dur="1" fill="hold">
                                          <p:stCondLst>
                                            <p:cond delay="0"/>
                                          </p:stCondLst>
                                        </p:cTn>
                                        <p:tgtEl>
                                          <p:spTgt spid="107"/>
                                        </p:tgtEl>
                                        <p:attrNameLst>
                                          <p:attrName>style.visibility</p:attrName>
                                        </p:attrNameLst>
                                      </p:cBhvr>
                                      <p:to>
                                        <p:strVal val="visible"/>
                                      </p:to>
                                    </p:set>
                                    <p:anim calcmode="lin" valueType="num">
                                      <p:cBhvr>
                                        <p:cTn id="13" dur="1000" fill="hold"/>
                                        <p:tgtEl>
                                          <p:spTgt spid="107"/>
                                        </p:tgtEl>
                                        <p:attrNameLst>
                                          <p:attrName>ppt_w</p:attrName>
                                        </p:attrNameLst>
                                      </p:cBhvr>
                                      <p:tavLst>
                                        <p:tav tm="0">
                                          <p:val>
                                            <p:fltVal val="0"/>
                                          </p:val>
                                        </p:tav>
                                        <p:tav tm="100000">
                                          <p:val>
                                            <p:strVal val="#ppt_w"/>
                                          </p:val>
                                        </p:tav>
                                      </p:tavLst>
                                    </p:anim>
                                    <p:anim calcmode="lin" valueType="num">
                                      <p:cBhvr>
                                        <p:cTn id="14" dur="1000" fill="hold"/>
                                        <p:tgtEl>
                                          <p:spTgt spid="107"/>
                                        </p:tgtEl>
                                        <p:attrNameLst>
                                          <p:attrName>ppt_h</p:attrName>
                                        </p:attrNameLst>
                                      </p:cBhvr>
                                      <p:tavLst>
                                        <p:tav tm="0">
                                          <p:val>
                                            <p:fltVal val="0"/>
                                          </p:val>
                                        </p:tav>
                                        <p:tav tm="100000">
                                          <p:val>
                                            <p:strVal val="#ppt_h"/>
                                          </p:val>
                                        </p:tav>
                                      </p:tavLst>
                                    </p:anim>
                                    <p:anim calcmode="lin" valueType="num">
                                      <p:cBhvr>
                                        <p:cTn id="15" dur="1000" fill="hold"/>
                                        <p:tgtEl>
                                          <p:spTgt spid="107"/>
                                        </p:tgtEl>
                                        <p:attrNameLst>
                                          <p:attrName>style.rotation</p:attrName>
                                        </p:attrNameLst>
                                      </p:cBhvr>
                                      <p:tavLst>
                                        <p:tav tm="0">
                                          <p:val>
                                            <p:fltVal val="90"/>
                                          </p:val>
                                        </p:tav>
                                        <p:tav tm="100000">
                                          <p:val>
                                            <p:fltVal val="0"/>
                                          </p:val>
                                        </p:tav>
                                      </p:tavLst>
                                    </p:anim>
                                    <p:animEffect transition="in" filter="fade">
                                      <p:cBhvr>
                                        <p:cTn id="16" dur="1000"/>
                                        <p:tgtEl>
                                          <p:spTgt spid="107"/>
                                        </p:tgtEl>
                                      </p:cBhvr>
                                    </p:animEffect>
                                  </p:childTnLst>
                                </p:cTn>
                              </p:par>
                              <p:par>
                                <p:cTn id="17" presetID="3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p:cTn id="19" dur="1000" fill="hold"/>
                                        <p:tgtEl>
                                          <p:spTgt spid="105"/>
                                        </p:tgtEl>
                                        <p:attrNameLst>
                                          <p:attrName>ppt_w</p:attrName>
                                        </p:attrNameLst>
                                      </p:cBhvr>
                                      <p:tavLst>
                                        <p:tav tm="0">
                                          <p:val>
                                            <p:fltVal val="0"/>
                                          </p:val>
                                        </p:tav>
                                        <p:tav tm="100000">
                                          <p:val>
                                            <p:strVal val="#ppt_w"/>
                                          </p:val>
                                        </p:tav>
                                      </p:tavLst>
                                    </p:anim>
                                    <p:anim calcmode="lin" valueType="num">
                                      <p:cBhvr>
                                        <p:cTn id="20" dur="1000" fill="hold"/>
                                        <p:tgtEl>
                                          <p:spTgt spid="105"/>
                                        </p:tgtEl>
                                        <p:attrNameLst>
                                          <p:attrName>ppt_h</p:attrName>
                                        </p:attrNameLst>
                                      </p:cBhvr>
                                      <p:tavLst>
                                        <p:tav tm="0">
                                          <p:val>
                                            <p:fltVal val="0"/>
                                          </p:val>
                                        </p:tav>
                                        <p:tav tm="100000">
                                          <p:val>
                                            <p:strVal val="#ppt_h"/>
                                          </p:val>
                                        </p:tav>
                                      </p:tavLst>
                                    </p:anim>
                                    <p:anim calcmode="lin" valueType="num">
                                      <p:cBhvr>
                                        <p:cTn id="21" dur="1000" fill="hold"/>
                                        <p:tgtEl>
                                          <p:spTgt spid="105"/>
                                        </p:tgtEl>
                                        <p:attrNameLst>
                                          <p:attrName>style.rotation</p:attrName>
                                        </p:attrNameLst>
                                      </p:cBhvr>
                                      <p:tavLst>
                                        <p:tav tm="0">
                                          <p:val>
                                            <p:fltVal val="90"/>
                                          </p:val>
                                        </p:tav>
                                        <p:tav tm="100000">
                                          <p:val>
                                            <p:fltVal val="0"/>
                                          </p:val>
                                        </p:tav>
                                      </p:tavLst>
                                    </p:anim>
                                    <p:animEffect transition="in" filter="fade">
                                      <p:cBhvr>
                                        <p:cTn id="22" dur="1000"/>
                                        <p:tgtEl>
                                          <p:spTgt spid="105"/>
                                        </p:tgtEl>
                                      </p:cBhvr>
                                    </p:animEffect>
                                  </p:childTnLst>
                                </p:cTn>
                              </p:par>
                              <p:par>
                                <p:cTn id="23" presetID="31" presetClass="entr" presetSubtype="0" fill="hold" nodeType="withEffect">
                                  <p:stCondLst>
                                    <p:cond delay="0"/>
                                  </p:stCondLst>
                                  <p:childTnLst>
                                    <p:set>
                                      <p:cBhvr>
                                        <p:cTn id="24" dur="1" fill="hold">
                                          <p:stCondLst>
                                            <p:cond delay="0"/>
                                          </p:stCondLst>
                                        </p:cTn>
                                        <p:tgtEl>
                                          <p:spTgt spid="108"/>
                                        </p:tgtEl>
                                        <p:attrNameLst>
                                          <p:attrName>style.visibility</p:attrName>
                                        </p:attrNameLst>
                                      </p:cBhvr>
                                      <p:to>
                                        <p:strVal val="visible"/>
                                      </p:to>
                                    </p:set>
                                    <p:anim calcmode="lin" valueType="num">
                                      <p:cBhvr>
                                        <p:cTn id="25" dur="1000" fill="hold"/>
                                        <p:tgtEl>
                                          <p:spTgt spid="108"/>
                                        </p:tgtEl>
                                        <p:attrNameLst>
                                          <p:attrName>ppt_w</p:attrName>
                                        </p:attrNameLst>
                                      </p:cBhvr>
                                      <p:tavLst>
                                        <p:tav tm="0">
                                          <p:val>
                                            <p:fltVal val="0"/>
                                          </p:val>
                                        </p:tav>
                                        <p:tav tm="100000">
                                          <p:val>
                                            <p:strVal val="#ppt_w"/>
                                          </p:val>
                                        </p:tav>
                                      </p:tavLst>
                                    </p:anim>
                                    <p:anim calcmode="lin" valueType="num">
                                      <p:cBhvr>
                                        <p:cTn id="26" dur="1000" fill="hold"/>
                                        <p:tgtEl>
                                          <p:spTgt spid="108"/>
                                        </p:tgtEl>
                                        <p:attrNameLst>
                                          <p:attrName>ppt_h</p:attrName>
                                        </p:attrNameLst>
                                      </p:cBhvr>
                                      <p:tavLst>
                                        <p:tav tm="0">
                                          <p:val>
                                            <p:fltVal val="0"/>
                                          </p:val>
                                        </p:tav>
                                        <p:tav tm="100000">
                                          <p:val>
                                            <p:strVal val="#ppt_h"/>
                                          </p:val>
                                        </p:tav>
                                      </p:tavLst>
                                    </p:anim>
                                    <p:anim calcmode="lin" valueType="num">
                                      <p:cBhvr>
                                        <p:cTn id="27" dur="1000" fill="hold"/>
                                        <p:tgtEl>
                                          <p:spTgt spid="108"/>
                                        </p:tgtEl>
                                        <p:attrNameLst>
                                          <p:attrName>style.rotation</p:attrName>
                                        </p:attrNameLst>
                                      </p:cBhvr>
                                      <p:tavLst>
                                        <p:tav tm="0">
                                          <p:val>
                                            <p:fltVal val="90"/>
                                          </p:val>
                                        </p:tav>
                                        <p:tav tm="100000">
                                          <p:val>
                                            <p:fltVal val="0"/>
                                          </p:val>
                                        </p:tav>
                                      </p:tavLst>
                                    </p:anim>
                                    <p:animEffect transition="in" filter="fade">
                                      <p:cBhvr>
                                        <p:cTn id="28" dur="1000"/>
                                        <p:tgtEl>
                                          <p:spTgt spid="10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2"/>
                                        </p:tgtEl>
                                        <p:attrNameLst>
                                          <p:attrName>style.visibility</p:attrName>
                                        </p:attrNameLst>
                                      </p:cBhvr>
                                      <p:to>
                                        <p:strVal val="visible"/>
                                      </p:to>
                                    </p:set>
                                    <p:anim calcmode="lin" valueType="num">
                                      <p:cBhvr additive="base">
                                        <p:cTn id="33" dur="500" fill="hold"/>
                                        <p:tgtEl>
                                          <p:spTgt spid="152"/>
                                        </p:tgtEl>
                                        <p:attrNameLst>
                                          <p:attrName>ppt_x</p:attrName>
                                        </p:attrNameLst>
                                      </p:cBhvr>
                                      <p:tavLst>
                                        <p:tav tm="0">
                                          <p:val>
                                            <p:strVal val="#ppt_x"/>
                                          </p:val>
                                        </p:tav>
                                        <p:tav tm="100000">
                                          <p:val>
                                            <p:strVal val="#ppt_x"/>
                                          </p:val>
                                        </p:tav>
                                      </p:tavLst>
                                    </p:anim>
                                    <p:anim calcmode="lin" valueType="num">
                                      <p:cBhvr additive="base">
                                        <p:cTn id="34" dur="500" fill="hold"/>
                                        <p:tgtEl>
                                          <p:spTgt spid="152"/>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40"/>
                                        </p:tgtEl>
                                        <p:attrNameLst>
                                          <p:attrName>style.visibility</p:attrName>
                                        </p:attrNameLst>
                                      </p:cBhvr>
                                      <p:to>
                                        <p:strVal val="visible"/>
                                      </p:to>
                                    </p:set>
                                    <p:anim calcmode="lin" valueType="num">
                                      <p:cBhvr additive="base">
                                        <p:cTn id="38" dur="500" fill="hold"/>
                                        <p:tgtEl>
                                          <p:spTgt spid="140"/>
                                        </p:tgtEl>
                                        <p:attrNameLst>
                                          <p:attrName>ppt_x</p:attrName>
                                        </p:attrNameLst>
                                      </p:cBhvr>
                                      <p:tavLst>
                                        <p:tav tm="0">
                                          <p:val>
                                            <p:strVal val="#ppt_x"/>
                                          </p:val>
                                        </p:tav>
                                        <p:tav tm="100000">
                                          <p:val>
                                            <p:strVal val="#ppt_x"/>
                                          </p:val>
                                        </p:tav>
                                      </p:tavLst>
                                    </p:anim>
                                    <p:anim calcmode="lin" valueType="num">
                                      <p:cBhvr additive="base">
                                        <p:cTn id="3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65"/>
                                        </p:tgtEl>
                                        <p:attrNameLst>
                                          <p:attrName>style.visibility</p:attrName>
                                        </p:attrNameLst>
                                      </p:cBhvr>
                                      <p:to>
                                        <p:strVal val="visible"/>
                                      </p:to>
                                    </p:set>
                                    <p:anim calcmode="lin" valueType="num">
                                      <p:cBhvr additive="base">
                                        <p:cTn id="44" dur="500" fill="hold"/>
                                        <p:tgtEl>
                                          <p:spTgt spid="165"/>
                                        </p:tgtEl>
                                        <p:attrNameLst>
                                          <p:attrName>ppt_x</p:attrName>
                                        </p:attrNameLst>
                                      </p:cBhvr>
                                      <p:tavLst>
                                        <p:tav tm="0">
                                          <p:val>
                                            <p:strVal val="#ppt_x"/>
                                          </p:val>
                                        </p:tav>
                                        <p:tav tm="100000">
                                          <p:val>
                                            <p:strVal val="#ppt_x"/>
                                          </p:val>
                                        </p:tav>
                                      </p:tavLst>
                                    </p:anim>
                                    <p:anim calcmode="lin" valueType="num">
                                      <p:cBhvr additive="base">
                                        <p:cTn id="45" dur="500" fill="hold"/>
                                        <p:tgtEl>
                                          <p:spTgt spid="165"/>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159"/>
                                        </p:tgtEl>
                                        <p:attrNameLst>
                                          <p:attrName>style.visibility</p:attrName>
                                        </p:attrNameLst>
                                      </p:cBhvr>
                                      <p:to>
                                        <p:strVal val="visible"/>
                                      </p:to>
                                    </p:set>
                                    <p:anim calcmode="lin" valueType="num">
                                      <p:cBhvr additive="base">
                                        <p:cTn id="49" dur="500" fill="hold"/>
                                        <p:tgtEl>
                                          <p:spTgt spid="159"/>
                                        </p:tgtEl>
                                        <p:attrNameLst>
                                          <p:attrName>ppt_x</p:attrName>
                                        </p:attrNameLst>
                                      </p:cBhvr>
                                      <p:tavLst>
                                        <p:tav tm="0">
                                          <p:val>
                                            <p:strVal val="#ppt_x"/>
                                          </p:val>
                                        </p:tav>
                                        <p:tav tm="100000">
                                          <p:val>
                                            <p:strVal val="#ppt_x"/>
                                          </p:val>
                                        </p:tav>
                                      </p:tavLst>
                                    </p:anim>
                                    <p:anim calcmode="lin" valueType="num">
                                      <p:cBhvr additive="base">
                                        <p:cTn id="50"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45"/>
                                        </p:tgtEl>
                                        <p:attrNameLst>
                                          <p:attrName>style.visibility</p:attrName>
                                        </p:attrNameLst>
                                      </p:cBhvr>
                                      <p:to>
                                        <p:strVal val="visible"/>
                                      </p:to>
                                    </p:set>
                                    <p:anim calcmode="lin" valueType="num">
                                      <p:cBhvr additive="base">
                                        <p:cTn id="55" dur="500" fill="hold"/>
                                        <p:tgtEl>
                                          <p:spTgt spid="145"/>
                                        </p:tgtEl>
                                        <p:attrNameLst>
                                          <p:attrName>ppt_x</p:attrName>
                                        </p:attrNameLst>
                                      </p:cBhvr>
                                      <p:tavLst>
                                        <p:tav tm="0">
                                          <p:val>
                                            <p:strVal val="#ppt_x"/>
                                          </p:val>
                                        </p:tav>
                                        <p:tav tm="100000">
                                          <p:val>
                                            <p:strVal val="#ppt_x"/>
                                          </p:val>
                                        </p:tav>
                                      </p:tavLst>
                                    </p:anim>
                                    <p:anim calcmode="lin" valueType="num">
                                      <p:cBhvr additive="base">
                                        <p:cTn id="56" dur="500" fill="hold"/>
                                        <p:tgtEl>
                                          <p:spTgt spid="14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1"/>
                                        </p:tgtEl>
                                        <p:attrNameLst>
                                          <p:attrName>style.visibility</p:attrName>
                                        </p:attrNameLst>
                                      </p:cBhvr>
                                      <p:to>
                                        <p:strVal val="visible"/>
                                      </p:to>
                                    </p:set>
                                    <p:anim calcmode="lin" valueType="num">
                                      <p:cBhvr additive="base">
                                        <p:cTn id="61" dur="500" fill="hold"/>
                                        <p:tgtEl>
                                          <p:spTgt spid="171"/>
                                        </p:tgtEl>
                                        <p:attrNameLst>
                                          <p:attrName>ppt_x</p:attrName>
                                        </p:attrNameLst>
                                      </p:cBhvr>
                                      <p:tavLst>
                                        <p:tav tm="0">
                                          <p:val>
                                            <p:strVal val="#ppt_x"/>
                                          </p:val>
                                        </p:tav>
                                        <p:tav tm="100000">
                                          <p:val>
                                            <p:strVal val="#ppt_x"/>
                                          </p:val>
                                        </p:tav>
                                      </p:tavLst>
                                    </p:anim>
                                    <p:anim calcmode="lin" valueType="num">
                                      <p:cBhvr additive="base">
                                        <p:cTn id="62" dur="500" fill="hold"/>
                                        <p:tgtEl>
                                          <p:spTgt spid="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Vilniaus kolegiją studentai renkasi </a:t>
            </a:r>
          </a:p>
        </p:txBody>
      </p:sp>
      <p:sp>
        <p:nvSpPr>
          <p:cNvPr id="4" name="Slide Number Placeholder 3"/>
          <p:cNvSpPr>
            <a:spLocks noGrp="1"/>
          </p:cNvSpPr>
          <p:nvPr>
            <p:ph type="sldNum" sz="quarter" idx="16"/>
          </p:nvPr>
        </p:nvSpPr>
        <p:spPr/>
        <p:txBody>
          <a:bodyPr/>
          <a:lstStyle/>
          <a:p>
            <a:fld id="{294A09A9-5501-47C1-A89A-A340965A2BE2}" type="slidenum">
              <a:rPr lang="en-US" smtClean="0"/>
              <a:pPr/>
              <a:t>26</a:t>
            </a:fld>
            <a:endParaRPr lang="en-US" dirty="0"/>
          </a:p>
        </p:txBody>
      </p:sp>
      <p:sp>
        <p:nvSpPr>
          <p:cNvPr id="5" name="Text Placeholder 2"/>
          <p:cNvSpPr>
            <a:spLocks noGrp="1"/>
          </p:cNvSpPr>
          <p:nvPr>
            <p:ph type="body" sz="quarter" idx="11"/>
          </p:nvPr>
        </p:nvSpPr>
        <p:spPr>
          <a:xfrm>
            <a:off x="675718" y="1648189"/>
            <a:ext cx="3859487" cy="3858395"/>
          </a:xfrm>
        </p:spPr>
        <p:txBody>
          <a:bodyPr vert="horz" lIns="0" tIns="0" rIns="0" bIns="0" rtlCol="0" anchor="t">
            <a:noAutofit/>
          </a:bodyPr>
          <a:lstStyle/>
          <a:p>
            <a:pPr marL="342900" indent="-342900">
              <a:buFont typeface="Wingdings" panose="05000000000000000000" pitchFamily="2" charset="2"/>
              <a:buChar char="ü"/>
            </a:pPr>
            <a:r>
              <a:rPr lang="lt-LT" sz="2000" dirty="0">
                <a:latin typeface="Arial"/>
                <a:ea typeface="Roboto"/>
                <a:cs typeface="Arial"/>
              </a:rPr>
              <a:t>Dėl aukštų reitingų ir puikių atsiliepimų</a:t>
            </a:r>
          </a:p>
          <a:p>
            <a:pPr marL="342900" indent="-342900">
              <a:buFont typeface="Wingdings" panose="05000000000000000000" pitchFamily="2" charset="2"/>
              <a:buChar char="ü"/>
            </a:pPr>
            <a:r>
              <a:rPr lang="lt-LT" sz="2000" dirty="0">
                <a:latin typeface="Arial"/>
                <a:ea typeface="Roboto"/>
                <a:cs typeface="Arial"/>
              </a:rPr>
              <a:t>Dėl aukštos studijų kokybės</a:t>
            </a:r>
            <a:endParaRPr lang="en-US" sz="2000">
              <a:latin typeface="Arial"/>
              <a:ea typeface="Roboto"/>
              <a:cs typeface="Arial"/>
            </a:endParaRPr>
          </a:p>
          <a:p>
            <a:pPr marL="342900" indent="-342900">
              <a:buFont typeface="Wingdings" panose="05000000000000000000" pitchFamily="2" charset="2"/>
              <a:buChar char="ü"/>
            </a:pPr>
            <a:r>
              <a:rPr lang="lt-LT" sz="2000" dirty="0">
                <a:latin typeface="Arial"/>
                <a:ea typeface="Roboto"/>
                <a:cs typeface="Arial"/>
              </a:rPr>
              <a:t>Dėl studijų programų, kurios parengia konkrečiai profesijai</a:t>
            </a:r>
            <a:endParaRPr lang="en-US" sz="2000">
              <a:latin typeface="Arial"/>
              <a:ea typeface="Roboto"/>
              <a:cs typeface="Arial"/>
            </a:endParaRPr>
          </a:p>
          <a:p>
            <a:pPr marL="342900" indent="-342900">
              <a:buFont typeface="Wingdings" panose="05000000000000000000" pitchFamily="2" charset="2"/>
              <a:buChar char="ü"/>
            </a:pPr>
            <a:r>
              <a:rPr lang="lt-LT" sz="2000" dirty="0">
                <a:latin typeface="Arial"/>
                <a:ea typeface="Roboto"/>
                <a:cs typeface="Arial"/>
              </a:rPr>
              <a:t>Dėl praktinio mokymosi galimybių</a:t>
            </a:r>
            <a:endParaRPr lang="en-US" sz="2000">
              <a:latin typeface="Arial"/>
              <a:ea typeface="Roboto"/>
              <a:cs typeface="Arial"/>
            </a:endParaRPr>
          </a:p>
          <a:p>
            <a:pPr marL="342900" indent="-342900">
              <a:buFont typeface="Wingdings" panose="05000000000000000000" pitchFamily="2" charset="2"/>
              <a:buChar char="ü"/>
            </a:pPr>
            <a:r>
              <a:rPr lang="lt-LT" sz="2000" dirty="0">
                <a:latin typeface="Arial"/>
                <a:ea typeface="Roboto"/>
                <a:cs typeface="Arial"/>
              </a:rPr>
              <a:t>Dėl galimybių studijuoti ir atlikti praktiką užsienyje</a:t>
            </a:r>
          </a:p>
          <a:p>
            <a:pPr marL="342900" indent="-342900">
              <a:buFont typeface="Wingdings" panose="05000000000000000000" pitchFamily="2" charset="2"/>
              <a:buChar char="ü"/>
            </a:pPr>
            <a:r>
              <a:rPr lang="lt-LT" sz="2000" dirty="0">
                <a:latin typeface="Arial"/>
                <a:ea typeface="Roboto"/>
                <a:cs typeface="Arial"/>
              </a:rPr>
              <a:t>Dėl Karjeros galimybių pabaigus studijas</a:t>
            </a:r>
            <a:endParaRPr lang="en-US" sz="2000" dirty="0">
              <a:latin typeface="Arial"/>
              <a:ea typeface="Roboto"/>
              <a:cs typeface="Aria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2013" r="3906" b="6939"/>
          <a:stretch/>
        </p:blipFill>
        <p:spPr>
          <a:xfrm>
            <a:off x="5199150" y="1648187"/>
            <a:ext cx="3375890" cy="2385333"/>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9877" t="10243" r="22591" b="23291"/>
          <a:stretch/>
        </p:blipFill>
        <p:spPr>
          <a:xfrm>
            <a:off x="8676640" y="4145280"/>
            <a:ext cx="3515360" cy="271272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071" r="14313"/>
          <a:stretch/>
        </p:blipFill>
        <p:spPr>
          <a:xfrm>
            <a:off x="5191760" y="4155440"/>
            <a:ext cx="3383280" cy="2702560"/>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7675" t="18265" r="11332"/>
          <a:stretch/>
        </p:blipFill>
        <p:spPr>
          <a:xfrm>
            <a:off x="8676640" y="1648187"/>
            <a:ext cx="3515360" cy="2365013"/>
          </a:xfrm>
          <a:prstGeom prst="rect">
            <a:avLst/>
          </a:prstGeom>
        </p:spPr>
      </p:pic>
    </p:spTree>
    <p:extLst>
      <p:ext uri="{BB962C8B-B14F-4D97-AF65-F5344CB8AC3E}">
        <p14:creationId xmlns:p14="http://schemas.microsoft.com/office/powerpoint/2010/main" val="29749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ppt_w</p:attrName>
                                        </p:attrNameLst>
                                      </p:cBhvr>
                                      <p:tavLst>
                                        <p:tav tm="0">
                                          <p:val>
                                            <p:fltVal val="0"/>
                                          </p:val>
                                        </p:tav>
                                        <p:tav tm="100000">
                                          <p:val>
                                            <p:strVal val="#ppt_w"/>
                                          </p:val>
                                        </p:tav>
                                      </p:tavLst>
                                    </p:anim>
                                    <p:anim calcmode="lin" valueType="num">
                                      <p:cBhvr>
                                        <p:cTn id="20" dur="1000" fill="hold"/>
                                        <p:tgtEl>
                                          <p:spTgt spid="14"/>
                                        </p:tgtEl>
                                        <p:attrNameLst>
                                          <p:attrName>ppt_h</p:attrName>
                                        </p:attrNameLst>
                                      </p:cBhvr>
                                      <p:tavLst>
                                        <p:tav tm="0">
                                          <p:val>
                                            <p:fltVal val="0"/>
                                          </p:val>
                                        </p:tav>
                                        <p:tav tm="100000">
                                          <p:val>
                                            <p:strVal val="#ppt_h"/>
                                          </p:val>
                                        </p:tav>
                                      </p:tavLst>
                                    </p:anim>
                                    <p:anim calcmode="lin" valueType="num">
                                      <p:cBhvr>
                                        <p:cTn id="21" dur="1000" fill="hold"/>
                                        <p:tgtEl>
                                          <p:spTgt spid="14"/>
                                        </p:tgtEl>
                                        <p:attrNameLst>
                                          <p:attrName>style.rotation</p:attrName>
                                        </p:attrNameLst>
                                      </p:cBhvr>
                                      <p:tavLst>
                                        <p:tav tm="0">
                                          <p:val>
                                            <p:fltVal val="90"/>
                                          </p:val>
                                        </p:tav>
                                        <p:tav tm="100000">
                                          <p:val>
                                            <p:fltVal val="0"/>
                                          </p:val>
                                        </p:tav>
                                      </p:tavLst>
                                    </p:anim>
                                    <p:animEffect transition="in" filter="fade">
                                      <p:cBhvr>
                                        <p:cTn id="22" dur="1000"/>
                                        <p:tgtEl>
                                          <p:spTgt spid="14"/>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fld id="{294A09A9-5501-47C1-A89A-A340965A2BE2}" type="slidenum">
              <a:rPr lang="en-US" smtClean="0"/>
              <a:pPr/>
              <a:t>27</a:t>
            </a:fld>
            <a:endParaRPr lang="en-US" dirty="0"/>
          </a:p>
        </p:txBody>
      </p:sp>
      <p:sp>
        <p:nvSpPr>
          <p:cNvPr id="6" name="Title 1">
            <a:extLst>
              <a:ext uri="{FF2B5EF4-FFF2-40B4-BE49-F238E27FC236}">
                <a16:creationId xmlns:a16="http://schemas.microsoft.com/office/drawing/2014/main" id="{84BD8DD7-F9A5-6E49-BE34-0CFCB4EBBB3F}"/>
              </a:ext>
            </a:extLst>
          </p:cNvPr>
          <p:cNvSpPr>
            <a:spLocks noGrp="1"/>
          </p:cNvSpPr>
          <p:nvPr>
            <p:ph type="title"/>
          </p:nvPr>
        </p:nvSpPr>
        <p:spPr>
          <a:xfrm>
            <a:off x="819118" y="639246"/>
            <a:ext cx="9395524" cy="640080"/>
          </a:xfrm>
        </p:spPr>
        <p:txBody>
          <a:bodyPr/>
          <a:lstStyle/>
          <a:p>
            <a:r>
              <a:rPr lang="lt-LT" sz="3800" dirty="0"/>
              <a:t>Lauksime jūsų </a:t>
            </a:r>
            <a:r>
              <a:rPr lang="en-US" sz="3800" dirty="0"/>
              <a:t>Vilni</a:t>
            </a:r>
            <a:r>
              <a:rPr lang="lt-LT" sz="3800" dirty="0"/>
              <a:t>a</a:t>
            </a:r>
            <a:r>
              <a:rPr lang="en-US" sz="3800" dirty="0"/>
              <a:t>us </a:t>
            </a:r>
            <a:r>
              <a:rPr lang="lt-LT" sz="3800" dirty="0"/>
              <a:t>kolegijoje </a:t>
            </a:r>
            <a:r>
              <a:rPr lang="en-US" sz="3800" dirty="0"/>
              <a:t>(VIKO)</a:t>
            </a:r>
            <a:endParaRPr lang="x-none" sz="38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00"/>
          <a:stretch/>
        </p:blipFill>
        <p:spPr>
          <a:xfrm>
            <a:off x="0" y="1315903"/>
            <a:ext cx="10539490" cy="5542097"/>
          </a:xfrm>
          <a:prstGeom prst="rect">
            <a:avLst/>
          </a:prstGeom>
        </p:spPr>
      </p:pic>
    </p:spTree>
    <p:extLst>
      <p:ext uri="{BB962C8B-B14F-4D97-AF65-F5344CB8AC3E}">
        <p14:creationId xmlns:p14="http://schemas.microsoft.com/office/powerpoint/2010/main" val="17809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0B04A27E-0317-16FD-60CE-09F40F147F6A}"/>
              </a:ext>
            </a:extLst>
          </p:cNvPr>
          <p:cNvSpPr txBox="1">
            <a:spLocks/>
          </p:cNvSpPr>
          <p:nvPr/>
        </p:nvSpPr>
        <p:spPr>
          <a:xfrm>
            <a:off x="9185310" y="5361345"/>
            <a:ext cx="2772349" cy="10652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00B260"/>
              </a:buClr>
              <a:buFont typeface="Arial" panose="020B0604020202020204" pitchFamily="34" charset="0"/>
              <a:buChar char="•"/>
              <a:defRPr sz="2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24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2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18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18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u="sng" dirty="0">
                <a:solidFill>
                  <a:srgbClr val="005BAA"/>
                </a:solidFill>
                <a:latin typeface="Arial"/>
                <a:ea typeface="Roboto"/>
                <a:cs typeface="Arial"/>
                <a:hlinkClick r:id="rId2">
                  <a:extLst>
                    <a:ext uri="{A12FA001-AC4F-418D-AE19-62706E023703}">
                      <ahyp:hlinkClr xmlns:ahyp="http://schemas.microsoft.com/office/drawing/2018/hyperlinkcolor" val="tx"/>
                    </a:ext>
                  </a:extLst>
                </a:hlinkClick>
              </a:rPr>
              <a:t>https://www.viko.lt/</a:t>
            </a:r>
            <a:endParaRPr lang="lt-LT" sz="2000" u="sng" dirty="0">
              <a:solidFill>
                <a:srgbClr val="005BAA"/>
              </a:solidFill>
              <a:latin typeface="Arial"/>
              <a:ea typeface="Roboto"/>
              <a:cs typeface="Arial"/>
            </a:endParaRPr>
          </a:p>
          <a:p>
            <a:pPr marL="0" indent="0">
              <a:buNone/>
            </a:pPr>
            <a:r>
              <a:rPr lang="lt-LT" sz="2000" u="sng" dirty="0">
                <a:solidFill>
                  <a:srgbClr val="005BAA"/>
                </a:solidFill>
                <a:latin typeface="Arial"/>
                <a:cs typeface="Arial"/>
                <a:hlinkClick r:id="rId3">
                  <a:extLst>
                    <a:ext uri="{A12FA001-AC4F-418D-AE19-62706E023703}">
                      <ahyp:hlinkClr xmlns:ahyp="http://schemas.microsoft.com/office/drawing/2018/hyperlinkcolor" val="tx"/>
                    </a:ext>
                  </a:extLst>
                </a:hlinkClick>
              </a:rPr>
              <a:t>priemimas@viko.lt</a:t>
            </a:r>
            <a:r>
              <a:rPr lang="lt-LT" sz="2000" u="sng" dirty="0">
                <a:solidFill>
                  <a:srgbClr val="005BAA"/>
                </a:solidFill>
                <a:latin typeface="Arial"/>
                <a:cs typeface="Arial"/>
              </a:rPr>
              <a:t> </a:t>
            </a:r>
          </a:p>
          <a:p>
            <a:pPr marL="0" indent="0">
              <a:buNone/>
            </a:pPr>
            <a:r>
              <a:rPr lang="lt-LT" sz="2000" dirty="0"/>
              <a:t>tel. +37061683855</a:t>
            </a:r>
            <a:endParaRPr lang="lt-LT" sz="1600" dirty="0">
              <a:solidFill>
                <a:srgbClr val="005BAA"/>
              </a:solidFill>
              <a:latin typeface="Arial"/>
              <a:ea typeface="Roboto"/>
              <a:cs typeface="Arial"/>
              <a:hlinkClick r:id="" action="ppaction://noaction">
                <a:extLst>
                  <a:ext uri="{A12FA001-AC4F-418D-AE19-62706E023703}">
                    <ahyp:hlinkClr xmlns:ahyp="http://schemas.microsoft.com/office/drawing/2018/hyperlinkcolor" val="tx"/>
                  </a:ext>
                </a:extLst>
              </a:hlinkClick>
            </a:endParaRPr>
          </a:p>
          <a:p>
            <a:pPr marL="0" indent="0">
              <a:buNone/>
            </a:pPr>
            <a:endParaRPr lang="en-US" sz="2400" b="1" u="sng" dirty="0"/>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910" y="3820061"/>
            <a:ext cx="1494398" cy="1494398"/>
          </a:xfrm>
          <a:prstGeom prst="rect">
            <a:avLst/>
          </a:prstGeom>
        </p:spPr>
      </p:pic>
      <p:grpSp>
        <p:nvGrpSpPr>
          <p:cNvPr id="3" name="Group 2"/>
          <p:cNvGrpSpPr/>
          <p:nvPr/>
        </p:nvGrpSpPr>
        <p:grpSpPr>
          <a:xfrm>
            <a:off x="4857530" y="5804534"/>
            <a:ext cx="3888261" cy="659748"/>
            <a:chOff x="4857530" y="5804534"/>
            <a:chExt cx="3888261" cy="659748"/>
          </a:xfrm>
        </p:grpSpPr>
        <p:sp>
          <p:nvSpPr>
            <p:cNvPr id="14" name="Stačiakampis: suapvalinti kampai 4">
              <a:extLst>
                <a:ext uri="{FF2B5EF4-FFF2-40B4-BE49-F238E27FC236}">
                  <a16:creationId xmlns:a16="http://schemas.microsoft.com/office/drawing/2014/main" id="{E7C7D7A1-6B12-4B62-AB5E-D6B35D382C69}"/>
                </a:ext>
              </a:extLst>
            </p:cNvPr>
            <p:cNvSpPr/>
            <p:nvPr/>
          </p:nvSpPr>
          <p:spPr>
            <a:xfrm>
              <a:off x="4857530" y="5804534"/>
              <a:ext cx="3888261" cy="659748"/>
            </a:xfrm>
            <a:prstGeom prst="roundRect">
              <a:avLst/>
            </a:prstGeom>
            <a:solidFill>
              <a:srgbClr val="00B26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t-LT" sz="1800" b="0" i="0" u="none" strike="noStrike" kern="1200" cap="none" spc="0" normalizeH="0" baseline="0" noProof="0" dirty="0">
                <a:ln>
                  <a:noFill/>
                </a:ln>
                <a:solidFill>
                  <a:srgbClr val="005BAA"/>
                </a:solidFill>
                <a:effectLst/>
                <a:uLnTx/>
                <a:uFillTx/>
                <a:latin typeface="Calibri" panose="020F0502020204030204"/>
                <a:ea typeface="Calibri"/>
                <a:cs typeface="Calibri"/>
              </a:endParaRPr>
            </a:p>
          </p:txBody>
        </p:sp>
        <p:pic>
          <p:nvPicPr>
            <p:cNvPr id="15" name="Paveikslėlis 2">
              <a:extLst>
                <a:ext uri="{FF2B5EF4-FFF2-40B4-BE49-F238E27FC236}">
                  <a16:creationId xmlns:a16="http://schemas.microsoft.com/office/drawing/2014/main" id="{62FD384A-F9E5-4623-932C-3C2DFCE95197}"/>
                </a:ext>
              </a:extLst>
            </p:cNvPr>
            <p:cNvPicPr>
              <a:picLocks noChangeAspect="1"/>
            </p:cNvPicPr>
            <p:nvPr/>
          </p:nvPicPr>
          <p:blipFill>
            <a:blip r:embed="rId5" cstate="print">
              <a:extLst>
                <a:ext uri="{28A0092B-C50C-407E-A947-70E740481C1C}">
                  <a14:useLocalDpi xmlns:a14="http://schemas.microsoft.com/office/drawing/2010/main" val="0"/>
                </a:ext>
              </a:extLst>
            </a:blip>
            <a:srcRect l="-3191" r="34042" b="4444"/>
            <a:stretch/>
          </p:blipFill>
          <p:spPr>
            <a:xfrm>
              <a:off x="5033697" y="5898306"/>
              <a:ext cx="3536606" cy="461524"/>
            </a:xfrm>
            <a:prstGeom prst="rect">
              <a:avLst/>
            </a:prstGeom>
            <a:ln>
              <a:noFill/>
            </a:ln>
          </p:spPr>
        </p:pic>
      </p:grpSp>
    </p:spTree>
    <p:extLst>
      <p:ext uri="{BB962C8B-B14F-4D97-AF65-F5344CB8AC3E}">
        <p14:creationId xmlns:p14="http://schemas.microsoft.com/office/powerpoint/2010/main" val="13282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6"/>
          </p:nvPr>
        </p:nvSpPr>
        <p:spPr>
          <a:xfrm>
            <a:off x="582523" y="6470443"/>
            <a:ext cx="419932" cy="247651"/>
          </a:xfrm>
        </p:spPr>
        <p:txBody>
          <a:bodyPr/>
          <a:lstStyle/>
          <a:p>
            <a:fld id="{294A09A9-5501-47C1-A89A-A340965A2BE2}" type="slidenum">
              <a:rPr lang="en-US" smtClean="0"/>
              <a:pPr/>
              <a:t>3</a:t>
            </a:fld>
            <a:endParaRPr lang="en-US" dirty="0"/>
          </a:p>
        </p:txBody>
      </p:sp>
      <p:pic>
        <p:nvPicPr>
          <p:cNvPr id="15" name="Content Placeholder 15">
            <a:extLst>
              <a:ext uri="{FF2B5EF4-FFF2-40B4-BE49-F238E27FC236}">
                <a16:creationId xmlns:a16="http://schemas.microsoft.com/office/drawing/2014/main" id="{06E4AF0C-56FA-4530-9985-DBDE1FA0CF1E}"/>
              </a:ext>
            </a:extLst>
          </p:cNvPr>
          <p:cNvPicPr>
            <a:picLocks noChangeAspect="1"/>
          </p:cNvPicPr>
          <p:nvPr/>
        </p:nvPicPr>
        <p:blipFill rotWithShape="1">
          <a:blip r:embed="rId3"/>
          <a:srcRect l="6914" t="18544" r="16555" b="8340"/>
          <a:stretch/>
        </p:blipFill>
        <p:spPr>
          <a:xfrm>
            <a:off x="-9759" y="0"/>
            <a:ext cx="12192000" cy="6878801"/>
          </a:xfrm>
          <a:prstGeom prst="rect">
            <a:avLst/>
          </a:prstGeom>
        </p:spPr>
      </p:pic>
      <p:pic>
        <p:nvPicPr>
          <p:cNvPr id="16" name="Picture 15">
            <a:extLst>
              <a:ext uri="{FF2B5EF4-FFF2-40B4-BE49-F238E27FC236}">
                <a16:creationId xmlns:a16="http://schemas.microsoft.com/office/drawing/2014/main" id="{FA87C577-64BC-483A-B4D5-7969190BEBE4}"/>
              </a:ext>
            </a:extLst>
          </p:cNvPr>
          <p:cNvPicPr>
            <a:picLocks noChangeAspect="1"/>
          </p:cNvPicPr>
          <p:nvPr/>
        </p:nvPicPr>
        <p:blipFill>
          <a:blip r:embed="rId4"/>
          <a:stretch>
            <a:fillRect/>
          </a:stretch>
        </p:blipFill>
        <p:spPr>
          <a:xfrm>
            <a:off x="4013697" y="3989011"/>
            <a:ext cx="1475108" cy="1106332"/>
          </a:xfrm>
          <a:prstGeom prst="flowChartOffpageConnector">
            <a:avLst/>
          </a:prstGeom>
          <a:ln>
            <a:solidFill>
              <a:schemeClr val="tx1"/>
            </a:solidFill>
          </a:ln>
        </p:spPr>
      </p:pic>
      <p:pic>
        <p:nvPicPr>
          <p:cNvPr id="17" name="Picture 16">
            <a:extLst>
              <a:ext uri="{FF2B5EF4-FFF2-40B4-BE49-F238E27FC236}">
                <a16:creationId xmlns:a16="http://schemas.microsoft.com/office/drawing/2014/main" id="{C6ADAC90-ABD9-4698-8913-B847387E8791}"/>
              </a:ext>
            </a:extLst>
          </p:cNvPr>
          <p:cNvPicPr>
            <a:picLocks noChangeAspect="1"/>
          </p:cNvPicPr>
          <p:nvPr/>
        </p:nvPicPr>
        <p:blipFill>
          <a:blip r:embed="rId5"/>
          <a:stretch>
            <a:fillRect/>
          </a:stretch>
        </p:blipFill>
        <p:spPr>
          <a:xfrm>
            <a:off x="190657" y="2652737"/>
            <a:ext cx="1453047" cy="969955"/>
          </a:xfrm>
          <a:prstGeom prst="flowChartOffpageConnector">
            <a:avLst/>
          </a:prstGeom>
          <a:ln w="9525">
            <a:solidFill>
              <a:schemeClr val="tx1"/>
            </a:solidFill>
          </a:ln>
        </p:spPr>
      </p:pic>
      <p:pic>
        <p:nvPicPr>
          <p:cNvPr id="18" name="Picture 17">
            <a:extLst>
              <a:ext uri="{FF2B5EF4-FFF2-40B4-BE49-F238E27FC236}">
                <a16:creationId xmlns:a16="http://schemas.microsoft.com/office/drawing/2014/main" id="{2C2DFD26-0D9C-4328-BA71-5AF249CC97D0}"/>
              </a:ext>
            </a:extLst>
          </p:cNvPr>
          <p:cNvPicPr>
            <a:picLocks noChangeAspect="1"/>
          </p:cNvPicPr>
          <p:nvPr/>
        </p:nvPicPr>
        <p:blipFill>
          <a:blip r:embed="rId6"/>
          <a:stretch>
            <a:fillRect/>
          </a:stretch>
        </p:blipFill>
        <p:spPr>
          <a:xfrm>
            <a:off x="3818662" y="136311"/>
            <a:ext cx="1477031" cy="984688"/>
          </a:xfrm>
          <a:prstGeom prst="flowChartOffpageConnector">
            <a:avLst/>
          </a:prstGeom>
          <a:ln w="12700">
            <a:solidFill>
              <a:schemeClr val="tx1"/>
            </a:solidFill>
          </a:ln>
        </p:spPr>
      </p:pic>
      <p:pic>
        <p:nvPicPr>
          <p:cNvPr id="19" name="Picture 18">
            <a:extLst>
              <a:ext uri="{FF2B5EF4-FFF2-40B4-BE49-F238E27FC236}">
                <a16:creationId xmlns:a16="http://schemas.microsoft.com/office/drawing/2014/main" id="{D9D5D872-AF42-43AE-B96E-EB5B794AFF26}"/>
              </a:ext>
            </a:extLst>
          </p:cNvPr>
          <p:cNvPicPr>
            <a:picLocks noChangeAspect="1"/>
          </p:cNvPicPr>
          <p:nvPr/>
        </p:nvPicPr>
        <p:blipFill>
          <a:blip r:embed="rId7"/>
          <a:stretch>
            <a:fillRect/>
          </a:stretch>
        </p:blipFill>
        <p:spPr>
          <a:xfrm>
            <a:off x="4751239" y="565338"/>
            <a:ext cx="1475132" cy="984688"/>
          </a:xfrm>
          <a:prstGeom prst="flowChartOffpageConnector">
            <a:avLst/>
          </a:prstGeom>
          <a:ln w="9525">
            <a:solidFill>
              <a:schemeClr val="tx1"/>
            </a:solidFill>
          </a:ln>
        </p:spPr>
      </p:pic>
      <p:pic>
        <p:nvPicPr>
          <p:cNvPr id="20" name="Picture 19">
            <a:extLst>
              <a:ext uri="{FF2B5EF4-FFF2-40B4-BE49-F238E27FC236}">
                <a16:creationId xmlns:a16="http://schemas.microsoft.com/office/drawing/2014/main" id="{97709447-4A8D-4ED3-8FC5-94593F45E7FE}"/>
              </a:ext>
            </a:extLst>
          </p:cNvPr>
          <p:cNvPicPr>
            <a:picLocks noChangeAspect="1"/>
          </p:cNvPicPr>
          <p:nvPr/>
        </p:nvPicPr>
        <p:blipFill>
          <a:blip r:embed="rId8"/>
          <a:stretch>
            <a:fillRect/>
          </a:stretch>
        </p:blipFill>
        <p:spPr>
          <a:xfrm>
            <a:off x="4192670" y="1109970"/>
            <a:ext cx="1475108" cy="985787"/>
          </a:xfrm>
          <a:prstGeom prst="flowChartOffpageConnector">
            <a:avLst/>
          </a:prstGeom>
          <a:ln w="9525">
            <a:solidFill>
              <a:schemeClr val="tx1"/>
            </a:solidFill>
          </a:ln>
        </p:spPr>
      </p:pic>
      <p:pic>
        <p:nvPicPr>
          <p:cNvPr id="21" name="Picture 20">
            <a:extLst>
              <a:ext uri="{FF2B5EF4-FFF2-40B4-BE49-F238E27FC236}">
                <a16:creationId xmlns:a16="http://schemas.microsoft.com/office/drawing/2014/main" id="{8E2A51E7-C98E-4F6B-8830-08911C6B3EF4}"/>
              </a:ext>
            </a:extLst>
          </p:cNvPr>
          <p:cNvPicPr>
            <a:picLocks noChangeAspect="1"/>
          </p:cNvPicPr>
          <p:nvPr/>
        </p:nvPicPr>
        <p:blipFill>
          <a:blip r:embed="rId9"/>
          <a:stretch>
            <a:fillRect/>
          </a:stretch>
        </p:blipFill>
        <p:spPr>
          <a:xfrm>
            <a:off x="4466303" y="4936240"/>
            <a:ext cx="1475110" cy="985787"/>
          </a:xfrm>
          <a:prstGeom prst="flowChartOffpageConnector">
            <a:avLst/>
          </a:prstGeom>
          <a:ln>
            <a:solidFill>
              <a:schemeClr val="tx1"/>
            </a:solidFill>
          </a:ln>
        </p:spPr>
      </p:pic>
      <p:pic>
        <p:nvPicPr>
          <p:cNvPr id="22" name="Picture 21">
            <a:extLst>
              <a:ext uri="{FF2B5EF4-FFF2-40B4-BE49-F238E27FC236}">
                <a16:creationId xmlns:a16="http://schemas.microsoft.com/office/drawing/2014/main" id="{103773FA-BE69-4257-AE87-79DDF7BDC10C}"/>
              </a:ext>
            </a:extLst>
          </p:cNvPr>
          <p:cNvPicPr>
            <a:picLocks noChangeAspect="1"/>
          </p:cNvPicPr>
          <p:nvPr/>
        </p:nvPicPr>
        <p:blipFill>
          <a:blip r:embed="rId10"/>
          <a:stretch>
            <a:fillRect/>
          </a:stretch>
        </p:blipFill>
        <p:spPr>
          <a:xfrm>
            <a:off x="3449136" y="4610365"/>
            <a:ext cx="1454933" cy="969955"/>
          </a:xfrm>
          <a:prstGeom prst="flowChartOffpageConnector">
            <a:avLst/>
          </a:prstGeom>
          <a:ln>
            <a:solidFill>
              <a:schemeClr val="tx1"/>
            </a:solidFill>
          </a:ln>
        </p:spPr>
      </p:pic>
      <p:pic>
        <p:nvPicPr>
          <p:cNvPr id="23" name="Picture 22">
            <a:extLst>
              <a:ext uri="{FF2B5EF4-FFF2-40B4-BE49-F238E27FC236}">
                <a16:creationId xmlns:a16="http://schemas.microsoft.com/office/drawing/2014/main" id="{4F97C01A-D9B7-90C5-BAE3-43B0004602C3}"/>
              </a:ext>
            </a:extLst>
          </p:cNvPr>
          <p:cNvPicPr>
            <a:picLocks noChangeAspect="1"/>
          </p:cNvPicPr>
          <p:nvPr/>
        </p:nvPicPr>
        <p:blipFill>
          <a:blip r:embed="rId11"/>
          <a:srcRect t="4164" b="4164"/>
          <a:stretch/>
        </p:blipFill>
        <p:spPr>
          <a:xfrm>
            <a:off x="7442656" y="4542177"/>
            <a:ext cx="1475110" cy="985787"/>
          </a:xfrm>
          <a:prstGeom prst="flowChartOffpageConnector">
            <a:avLst/>
          </a:prstGeom>
          <a:ln>
            <a:solidFill>
              <a:schemeClr val="tx1"/>
            </a:solidFill>
          </a:ln>
        </p:spPr>
      </p:pic>
      <p:pic>
        <p:nvPicPr>
          <p:cNvPr id="24" name="Picture 23">
            <a:extLst>
              <a:ext uri="{FF2B5EF4-FFF2-40B4-BE49-F238E27FC236}">
                <a16:creationId xmlns:a16="http://schemas.microsoft.com/office/drawing/2014/main" id="{D623DD69-F65D-BF7F-4DB0-3BB1429B859E}"/>
              </a:ext>
            </a:extLst>
          </p:cNvPr>
          <p:cNvPicPr>
            <a:picLocks noChangeAspect="1"/>
          </p:cNvPicPr>
          <p:nvPr/>
        </p:nvPicPr>
        <p:blipFill>
          <a:blip r:embed="rId12"/>
          <a:srcRect l="16092" r="16092"/>
          <a:stretch/>
        </p:blipFill>
        <p:spPr>
          <a:xfrm>
            <a:off x="7594070" y="2945813"/>
            <a:ext cx="1475110" cy="985787"/>
          </a:xfrm>
          <a:prstGeom prst="flowChartOffpageConnector">
            <a:avLst/>
          </a:prstGeom>
          <a:ln>
            <a:solidFill>
              <a:schemeClr val="tx1"/>
            </a:solidFill>
          </a:ln>
        </p:spPr>
      </p:pic>
      <p:sp>
        <p:nvSpPr>
          <p:cNvPr id="25" name="Rounded Rectangle 24"/>
          <p:cNvSpPr/>
          <p:nvPr/>
        </p:nvSpPr>
        <p:spPr>
          <a:xfrm>
            <a:off x="9319149" y="561683"/>
            <a:ext cx="2580144" cy="2087940"/>
          </a:xfrm>
          <a:prstGeom prst="roundRect">
            <a:avLst/>
          </a:prstGeom>
          <a:solidFill>
            <a:schemeClr val="tx1"/>
          </a:solidFill>
          <a:ln>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b="1" dirty="0">
                <a:solidFill>
                  <a:srgbClr val="005BAA"/>
                </a:solidFill>
                <a:latin typeface="Arial" panose="020B0604020202020204" pitchFamily="34" charset="0"/>
                <a:cs typeface="Arial" panose="020B0604020202020204" pitchFamily="34" charset="0"/>
              </a:rPr>
              <a:t>Didžiausia</a:t>
            </a:r>
            <a:r>
              <a:rPr lang="en-US" sz="2400" dirty="0">
                <a:solidFill>
                  <a:srgbClr val="005BAA"/>
                </a:solidFill>
                <a:latin typeface="Arial" panose="020B0604020202020204" pitchFamily="34" charset="0"/>
                <a:cs typeface="Arial" panose="020B0604020202020204" pitchFamily="34" charset="0"/>
              </a:rPr>
              <a:t> </a:t>
            </a:r>
            <a:endParaRPr lang="lt-LT" sz="2400" dirty="0">
              <a:solidFill>
                <a:srgbClr val="005BAA"/>
              </a:solidFill>
              <a:latin typeface="Arial" panose="020B0604020202020204" pitchFamily="34" charset="0"/>
              <a:cs typeface="Arial" panose="020B0604020202020204" pitchFamily="34" charset="0"/>
            </a:endParaRPr>
          </a:p>
          <a:p>
            <a:pPr algn="ctr"/>
            <a:r>
              <a:rPr lang="lt-LT" sz="2400" dirty="0">
                <a:solidFill>
                  <a:srgbClr val="005BAA"/>
                </a:solidFill>
                <a:latin typeface="Arial" panose="020B0604020202020204" pitchFamily="34" charset="0"/>
                <a:cs typeface="Arial" panose="020B0604020202020204" pitchFamily="34" charset="0"/>
              </a:rPr>
              <a:t>kolegija</a:t>
            </a:r>
            <a:r>
              <a:rPr lang="en-US" sz="2400" dirty="0">
                <a:solidFill>
                  <a:srgbClr val="005BAA"/>
                </a:solidFill>
                <a:latin typeface="Arial" panose="020B0604020202020204" pitchFamily="34" charset="0"/>
                <a:cs typeface="Arial" panose="020B0604020202020204" pitchFamily="34" charset="0"/>
              </a:rPr>
              <a:t> </a:t>
            </a:r>
            <a:r>
              <a:rPr lang="lt-LT" sz="2400" dirty="0">
                <a:solidFill>
                  <a:srgbClr val="005BAA"/>
                </a:solidFill>
                <a:latin typeface="Arial" panose="020B0604020202020204" pitchFamily="34" charset="0"/>
                <a:cs typeface="Arial" panose="020B0604020202020204" pitchFamily="34" charset="0"/>
              </a:rPr>
              <a:t>Lietuvoje</a:t>
            </a:r>
            <a:r>
              <a:rPr lang="en-US" sz="2400" dirty="0">
                <a:solidFill>
                  <a:srgbClr val="005BAA"/>
                </a:solidFill>
                <a:latin typeface="Arial" panose="020B0604020202020204" pitchFamily="34" charset="0"/>
                <a:cs typeface="Arial" panose="020B0604020202020204" pitchFamily="34" charset="0"/>
              </a:rPr>
              <a:t> </a:t>
            </a:r>
            <a:r>
              <a:rPr lang="lt-LT" sz="2400" dirty="0">
                <a:solidFill>
                  <a:srgbClr val="005BAA"/>
                </a:solidFill>
                <a:latin typeface="Arial" panose="020B0604020202020204" pitchFamily="34" charset="0"/>
                <a:cs typeface="Arial" panose="020B0604020202020204" pitchFamily="34" charset="0"/>
              </a:rPr>
              <a:t>ir Baltijos šalyse</a:t>
            </a:r>
            <a:endParaRPr lang="lt-LT" sz="2400" b="1" dirty="0">
              <a:solidFill>
                <a:srgbClr val="005B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906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1000" fill="hold"/>
                                        <p:tgtEl>
                                          <p:spTgt spid="25"/>
                                        </p:tgtEl>
                                        <p:attrNameLst>
                                          <p:attrName>ppt_w</p:attrName>
                                        </p:attrNameLst>
                                      </p:cBhvr>
                                      <p:tavLst>
                                        <p:tav tm="0">
                                          <p:val>
                                            <p:fltVal val="0"/>
                                          </p:val>
                                        </p:tav>
                                        <p:tav tm="100000">
                                          <p:val>
                                            <p:strVal val="#ppt_w"/>
                                          </p:val>
                                        </p:tav>
                                      </p:tavLst>
                                    </p:anim>
                                    <p:anim calcmode="lin" valueType="num">
                                      <p:cBhvr>
                                        <p:cTn id="12" dur="1000" fill="hold"/>
                                        <p:tgtEl>
                                          <p:spTgt spid="25"/>
                                        </p:tgtEl>
                                        <p:attrNameLst>
                                          <p:attrName>ppt_h</p:attrName>
                                        </p:attrNameLst>
                                      </p:cBhvr>
                                      <p:tavLst>
                                        <p:tav tm="0">
                                          <p:val>
                                            <p:fltVal val="0"/>
                                          </p:val>
                                        </p:tav>
                                        <p:tav tm="100000">
                                          <p:val>
                                            <p:strVal val="#ppt_h"/>
                                          </p:val>
                                        </p:tav>
                                      </p:tavLst>
                                    </p:anim>
                                    <p:anim calcmode="lin" valueType="num">
                                      <p:cBhvr>
                                        <p:cTn id="13" dur="1000" fill="hold"/>
                                        <p:tgtEl>
                                          <p:spTgt spid="25"/>
                                        </p:tgtEl>
                                        <p:attrNameLst>
                                          <p:attrName>style.rotation</p:attrName>
                                        </p:attrNameLst>
                                      </p:cBhvr>
                                      <p:tavLst>
                                        <p:tav tm="0">
                                          <p:val>
                                            <p:fltVal val="90"/>
                                          </p:val>
                                        </p:tav>
                                        <p:tav tm="100000">
                                          <p:val>
                                            <p:fltVal val="0"/>
                                          </p:val>
                                        </p:tav>
                                      </p:tavLst>
                                    </p:anim>
                                    <p:animEffect transition="in" filter="fade">
                                      <p:cBhvr>
                                        <p:cTn id="14" dur="1000"/>
                                        <p:tgtEl>
                                          <p:spTgt spid="25"/>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 presetClass="entr" presetSubtype="4"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1+#ppt_h/2"/>
                                          </p:val>
                                        </p:tav>
                                        <p:tav tm="100000">
                                          <p:val>
                                            <p:strVal val="#ppt_y"/>
                                          </p:val>
                                        </p:tav>
                                      </p:tavLst>
                                    </p:anim>
                                  </p:childTnLst>
                                </p:cTn>
                              </p:par>
                            </p:childTnLst>
                          </p:cTn>
                        </p:par>
                        <p:par>
                          <p:cTn id="50" fill="hold">
                            <p:stCondLst>
                              <p:cond delay="5000"/>
                            </p:stCondLst>
                            <p:childTnLst>
                              <p:par>
                                <p:cTn id="51" presetID="2" presetClass="entr" presetSubtype="4"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 presetClass="entr" presetSubtype="4" fill="hold"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59868-DC6D-81D2-405D-269ECE3D0202}"/>
            </a:ext>
          </a:extLst>
        </p:cNvPr>
        <p:cNvGrpSpPr/>
        <p:nvPr/>
      </p:nvGrpSpPr>
      <p:grpSpPr>
        <a:xfrm>
          <a:off x="0" y="0"/>
          <a:ext cx="0" cy="0"/>
          <a:chOff x="0" y="0"/>
          <a:chExt cx="0" cy="0"/>
        </a:xfrm>
      </p:grpSpPr>
      <p:sp>
        <p:nvSpPr>
          <p:cNvPr id="45" name="Title 1">
            <a:extLst>
              <a:ext uri="{FF2B5EF4-FFF2-40B4-BE49-F238E27FC236}">
                <a16:creationId xmlns:a16="http://schemas.microsoft.com/office/drawing/2014/main" id="{65C3B590-9989-DDB3-9D8C-24D5F1DBC711}"/>
              </a:ext>
            </a:extLst>
          </p:cNvPr>
          <p:cNvSpPr>
            <a:spLocks noGrp="1"/>
          </p:cNvSpPr>
          <p:nvPr>
            <p:ph type="title"/>
          </p:nvPr>
        </p:nvSpPr>
        <p:spPr>
          <a:xfrm>
            <a:off x="676944" y="641075"/>
            <a:ext cx="9502936" cy="610863"/>
          </a:xfrm>
        </p:spPr>
        <p:txBody>
          <a:bodyPr/>
          <a:lstStyle/>
          <a:p>
            <a:r>
              <a:rPr lang="lt-LT" dirty="0">
                <a:latin typeface="Arial"/>
                <a:ea typeface="Roboto"/>
                <a:cs typeface="Arial"/>
              </a:rPr>
              <a:t>Skaičiai</a:t>
            </a:r>
            <a:endParaRPr lang="x-none" dirty="0"/>
          </a:p>
        </p:txBody>
      </p:sp>
      <p:sp>
        <p:nvSpPr>
          <p:cNvPr id="46" name="Slide Number Placeholder 3">
            <a:extLst>
              <a:ext uri="{FF2B5EF4-FFF2-40B4-BE49-F238E27FC236}">
                <a16:creationId xmlns:a16="http://schemas.microsoft.com/office/drawing/2014/main" id="{F5308188-9B3C-6AA8-06F1-4C9028A4821A}"/>
              </a:ext>
            </a:extLst>
          </p:cNvPr>
          <p:cNvSpPr>
            <a:spLocks noGrp="1"/>
          </p:cNvSpPr>
          <p:nvPr>
            <p:ph type="sldNum" sz="quarter" idx="16"/>
          </p:nvPr>
        </p:nvSpPr>
        <p:spPr>
          <a:xfrm>
            <a:off x="579153" y="6470443"/>
            <a:ext cx="419932" cy="247651"/>
          </a:xfrm>
          <a:prstGeom prst="rect">
            <a:avLst/>
          </a:prstGeom>
        </p:spPr>
        <p:txBody>
          <a:bodyPr/>
          <a:lstStyle/>
          <a:p>
            <a:fld id="{294A09A9-5501-47C1-A89A-A340965A2BE2}" type="slidenum">
              <a:rPr lang="en-US" smtClean="0"/>
              <a:pPr/>
              <a:t>4</a:t>
            </a:fld>
            <a:endParaRPr lang="en-US" dirty="0"/>
          </a:p>
        </p:txBody>
      </p:sp>
      <p:grpSp>
        <p:nvGrpSpPr>
          <p:cNvPr id="47" name="Group 46">
            <a:extLst>
              <a:ext uri="{FF2B5EF4-FFF2-40B4-BE49-F238E27FC236}">
                <a16:creationId xmlns:a16="http://schemas.microsoft.com/office/drawing/2014/main" id="{DAB85D53-5924-55BD-7FF9-A6A47084FE37}"/>
              </a:ext>
            </a:extLst>
          </p:cNvPr>
          <p:cNvGrpSpPr/>
          <p:nvPr/>
        </p:nvGrpSpPr>
        <p:grpSpPr>
          <a:xfrm>
            <a:off x="1272789" y="1890166"/>
            <a:ext cx="2048091" cy="1065421"/>
            <a:chOff x="1355167" y="1807787"/>
            <a:chExt cx="2264334" cy="1178691"/>
          </a:xfrm>
        </p:grpSpPr>
        <p:sp>
          <p:nvSpPr>
            <p:cNvPr id="48" name="Rectangle 48">
              <a:extLst>
                <a:ext uri="{FF2B5EF4-FFF2-40B4-BE49-F238E27FC236}">
                  <a16:creationId xmlns:a16="http://schemas.microsoft.com/office/drawing/2014/main" id="{70D1B173-80E9-431C-562C-A03ED433E201}"/>
                </a:ext>
              </a:extLst>
            </p:cNvPr>
            <p:cNvSpPr/>
            <p:nvPr/>
          </p:nvSpPr>
          <p:spPr>
            <a:xfrm>
              <a:off x="1355167" y="2291758"/>
              <a:ext cx="2264334" cy="69472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2000" dirty="0" err="1">
                  <a:solidFill>
                    <a:schemeClr val="bg1"/>
                  </a:solidFill>
                  <a:latin typeface="Arial"/>
                  <a:cs typeface="Arial"/>
                </a:rPr>
                <a:t>fakultetų</a:t>
              </a:r>
              <a:endParaRPr lang="lt-LT" sz="2000" kern="1200" dirty="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F2983484-A7C8-4420-DDE5-8BC93FB8AD06}"/>
                </a:ext>
              </a:extLst>
            </p:cNvPr>
            <p:cNvSpPr/>
            <p:nvPr/>
          </p:nvSpPr>
          <p:spPr>
            <a:xfrm>
              <a:off x="2074707" y="1807787"/>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50" name="Rectangle 49">
              <a:extLst>
                <a:ext uri="{FF2B5EF4-FFF2-40B4-BE49-F238E27FC236}">
                  <a16:creationId xmlns:a16="http://schemas.microsoft.com/office/drawing/2014/main" id="{62573BEE-56DB-5DF1-AB7D-A0C8E4A3A5F6}"/>
                </a:ext>
              </a:extLst>
            </p:cNvPr>
            <p:cNvSpPr/>
            <p:nvPr/>
          </p:nvSpPr>
          <p:spPr>
            <a:xfrm>
              <a:off x="2053325" y="1856943"/>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10</a:t>
              </a:r>
              <a:endParaRPr lang="lt-LT" sz="4400" kern="1200" dirty="0">
                <a:solidFill>
                  <a:srgbClr val="00B260"/>
                </a:solidFill>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0C450F11-AA2B-6E33-A034-4753541A73ED}"/>
              </a:ext>
            </a:extLst>
          </p:cNvPr>
          <p:cNvGrpSpPr/>
          <p:nvPr/>
        </p:nvGrpSpPr>
        <p:grpSpPr>
          <a:xfrm>
            <a:off x="830006" y="3342083"/>
            <a:ext cx="2851280" cy="1271368"/>
            <a:chOff x="1653789" y="3280300"/>
            <a:chExt cx="3149901" cy="1405232"/>
          </a:xfrm>
        </p:grpSpPr>
        <p:sp>
          <p:nvSpPr>
            <p:cNvPr id="52" name="Rectangle 48">
              <a:extLst>
                <a:ext uri="{FF2B5EF4-FFF2-40B4-BE49-F238E27FC236}">
                  <a16:creationId xmlns:a16="http://schemas.microsoft.com/office/drawing/2014/main" id="{BC9CF72D-1A67-10AA-F5AE-ED1408542BAB}"/>
                </a:ext>
              </a:extLst>
            </p:cNvPr>
            <p:cNvSpPr/>
            <p:nvPr/>
          </p:nvSpPr>
          <p:spPr>
            <a:xfrm>
              <a:off x="1653789" y="3723082"/>
              <a:ext cx="3149901" cy="96245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err="1">
                  <a:solidFill>
                    <a:schemeClr val="bg1"/>
                  </a:solidFill>
                  <a:latin typeface="Arial"/>
                  <a:cs typeface="Arial"/>
                </a:rPr>
                <a:t>profesinio</a:t>
              </a:r>
              <a:r>
                <a:rPr lang="en-US" sz="2000" dirty="0">
                  <a:solidFill>
                    <a:schemeClr val="bg1"/>
                  </a:solidFill>
                  <a:latin typeface="Arial"/>
                  <a:cs typeface="Arial"/>
                </a:rPr>
                <a:t> </a:t>
              </a:r>
              <a:r>
                <a:rPr lang="en-US" sz="2000" err="1">
                  <a:solidFill>
                    <a:schemeClr val="bg1"/>
                  </a:solidFill>
                  <a:latin typeface="Arial"/>
                  <a:cs typeface="Arial"/>
                </a:rPr>
                <a:t>bakalauro</a:t>
              </a:r>
              <a:r>
                <a:rPr lang="en-US" sz="2000" dirty="0">
                  <a:solidFill>
                    <a:schemeClr val="bg1"/>
                  </a:solidFill>
                  <a:latin typeface="Arial"/>
                  <a:cs typeface="Arial"/>
                </a:rPr>
                <a:t> </a:t>
              </a:r>
              <a:r>
                <a:rPr lang="en-US" sz="2000" err="1">
                  <a:solidFill>
                    <a:schemeClr val="bg1"/>
                  </a:solidFill>
                  <a:latin typeface="Arial"/>
                  <a:cs typeface="Arial"/>
                </a:rPr>
                <a:t>studijų</a:t>
              </a:r>
              <a:r>
                <a:rPr lang="en-US" sz="2000" dirty="0">
                  <a:solidFill>
                    <a:schemeClr val="bg1"/>
                  </a:solidFill>
                  <a:latin typeface="Arial"/>
                  <a:cs typeface="Arial"/>
                </a:rPr>
                <a:t> </a:t>
              </a:r>
              <a:r>
                <a:rPr lang="en-US" sz="2000" err="1">
                  <a:solidFill>
                    <a:schemeClr val="bg1"/>
                  </a:solidFill>
                  <a:latin typeface="Arial"/>
                  <a:cs typeface="Arial"/>
                </a:rPr>
                <a:t>programos</a:t>
              </a:r>
              <a:endParaRPr lang="lt-LT" sz="2000" kern="1200" err="1">
                <a:solidFill>
                  <a:schemeClr val="bg1"/>
                </a:solidFill>
                <a:latin typeface="Arial" panose="020B0604020202020204" pitchFamily="34" charset="0"/>
                <a:cs typeface="Arial" panose="020B0604020202020204" pitchFamily="34" charset="0"/>
              </a:endParaRPr>
            </a:p>
          </p:txBody>
        </p:sp>
        <p:grpSp>
          <p:nvGrpSpPr>
            <p:cNvPr id="53" name="Group 52">
              <a:extLst>
                <a:ext uri="{FF2B5EF4-FFF2-40B4-BE49-F238E27FC236}">
                  <a16:creationId xmlns:a16="http://schemas.microsoft.com/office/drawing/2014/main" id="{0C8AA823-8159-7E27-2230-5B28F0E3FED0}"/>
                </a:ext>
              </a:extLst>
            </p:cNvPr>
            <p:cNvGrpSpPr/>
            <p:nvPr/>
          </p:nvGrpSpPr>
          <p:grpSpPr>
            <a:xfrm>
              <a:off x="2794730" y="3280300"/>
              <a:ext cx="860115" cy="641176"/>
              <a:chOff x="2063622" y="3249408"/>
              <a:chExt cx="860115" cy="641176"/>
            </a:xfrm>
          </p:grpSpPr>
          <p:sp>
            <p:nvSpPr>
              <p:cNvPr id="54" name="Oval 53">
                <a:extLst>
                  <a:ext uri="{FF2B5EF4-FFF2-40B4-BE49-F238E27FC236}">
                    <a16:creationId xmlns:a16="http://schemas.microsoft.com/office/drawing/2014/main" id="{ABECF537-DBBA-1367-5584-056FD8B1B5E7}"/>
                  </a:ext>
                </a:extLst>
              </p:cNvPr>
              <p:cNvSpPr/>
              <p:nvPr/>
            </p:nvSpPr>
            <p:spPr>
              <a:xfrm>
                <a:off x="2085004" y="3249408"/>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55" name="Rectangle 54">
                <a:extLst>
                  <a:ext uri="{FF2B5EF4-FFF2-40B4-BE49-F238E27FC236}">
                    <a16:creationId xmlns:a16="http://schemas.microsoft.com/office/drawing/2014/main" id="{D64230EB-CDD2-12DF-6AFB-76603F0ED15B}"/>
                  </a:ext>
                </a:extLst>
              </p:cNvPr>
              <p:cNvSpPr/>
              <p:nvPr/>
            </p:nvSpPr>
            <p:spPr>
              <a:xfrm>
                <a:off x="2063622" y="3298564"/>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58</a:t>
                </a:r>
                <a:endParaRPr lang="lt-LT" sz="4400" kern="1200" dirty="0">
                  <a:solidFill>
                    <a:srgbClr val="00B260"/>
                  </a:solidFill>
                  <a:latin typeface="Arial" panose="020B0604020202020204" pitchFamily="34" charset="0"/>
                  <a:cs typeface="Arial" panose="020B0604020202020204" pitchFamily="34" charset="0"/>
                </a:endParaRPr>
              </a:p>
            </p:txBody>
          </p:sp>
        </p:grpSp>
      </p:grpSp>
      <p:grpSp>
        <p:nvGrpSpPr>
          <p:cNvPr id="56" name="Group 55">
            <a:extLst>
              <a:ext uri="{FF2B5EF4-FFF2-40B4-BE49-F238E27FC236}">
                <a16:creationId xmlns:a16="http://schemas.microsoft.com/office/drawing/2014/main" id="{3F10E388-EB3F-4A7A-0955-6AC95F9EA1C5}"/>
              </a:ext>
            </a:extLst>
          </p:cNvPr>
          <p:cNvGrpSpPr/>
          <p:nvPr/>
        </p:nvGrpSpPr>
        <p:grpSpPr>
          <a:xfrm>
            <a:off x="830005" y="4824893"/>
            <a:ext cx="2851280" cy="1271368"/>
            <a:chOff x="4928329" y="3300894"/>
            <a:chExt cx="3149901" cy="1405232"/>
          </a:xfrm>
        </p:grpSpPr>
        <p:sp>
          <p:nvSpPr>
            <p:cNvPr id="57" name="Rectangle 48">
              <a:extLst>
                <a:ext uri="{FF2B5EF4-FFF2-40B4-BE49-F238E27FC236}">
                  <a16:creationId xmlns:a16="http://schemas.microsoft.com/office/drawing/2014/main" id="{B9D5D58F-1214-C5B5-4744-3A5DE32CE570}"/>
                </a:ext>
              </a:extLst>
            </p:cNvPr>
            <p:cNvSpPr/>
            <p:nvPr/>
          </p:nvSpPr>
          <p:spPr>
            <a:xfrm>
              <a:off x="4928329" y="3743676"/>
              <a:ext cx="3149901" cy="96245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trumposios</a:t>
              </a:r>
              <a:r>
                <a:rPr lang="en-US" sz="2000" dirty="0">
                  <a:solidFill>
                    <a:schemeClr val="bg1"/>
                  </a:solidFill>
                  <a:latin typeface="Arial"/>
                  <a:cs typeface="Arial"/>
                </a:rPr>
                <a:t> </a:t>
              </a:r>
              <a:r>
                <a:rPr lang="en-US" sz="2000" dirty="0" err="1">
                  <a:solidFill>
                    <a:schemeClr val="bg1"/>
                  </a:solidFill>
                  <a:latin typeface="Arial"/>
                  <a:cs typeface="Arial"/>
                </a:rPr>
                <a:t>pakopos</a:t>
              </a:r>
              <a:r>
                <a:rPr lang="en-US" sz="2000" dirty="0">
                  <a:solidFill>
                    <a:schemeClr val="bg1"/>
                  </a:solidFill>
                  <a:latin typeface="Arial"/>
                  <a:cs typeface="Arial"/>
                </a:rPr>
                <a:t> </a:t>
              </a:r>
              <a:r>
                <a:rPr lang="en-US" sz="2000" dirty="0" err="1">
                  <a:solidFill>
                    <a:schemeClr val="bg1"/>
                  </a:solidFill>
                  <a:latin typeface="Arial"/>
                  <a:cs typeface="Arial"/>
                </a:rPr>
                <a:t>studijų</a:t>
              </a:r>
              <a:r>
                <a:rPr lang="en-US" sz="2000" dirty="0">
                  <a:solidFill>
                    <a:schemeClr val="bg1"/>
                  </a:solidFill>
                  <a:latin typeface="Arial"/>
                  <a:cs typeface="Arial"/>
                </a:rPr>
                <a:t> </a:t>
              </a:r>
              <a:r>
                <a:rPr lang="en-US" sz="2000" dirty="0" err="1">
                  <a:solidFill>
                    <a:schemeClr val="bg1"/>
                  </a:solidFill>
                  <a:latin typeface="Arial"/>
                  <a:cs typeface="Arial"/>
                </a:rPr>
                <a:t>programos</a:t>
              </a:r>
              <a:endParaRPr lang="en-US" dirty="0" err="1">
                <a:solidFill>
                  <a:schemeClr val="bg1"/>
                </a:solidFill>
              </a:endParaRPr>
            </a:p>
          </p:txBody>
        </p:sp>
        <p:grpSp>
          <p:nvGrpSpPr>
            <p:cNvPr id="58" name="Group 57">
              <a:extLst>
                <a:ext uri="{FF2B5EF4-FFF2-40B4-BE49-F238E27FC236}">
                  <a16:creationId xmlns:a16="http://schemas.microsoft.com/office/drawing/2014/main" id="{6A33DC93-016A-6E6D-05F9-D8F1BF83B6AC}"/>
                </a:ext>
              </a:extLst>
            </p:cNvPr>
            <p:cNvGrpSpPr/>
            <p:nvPr/>
          </p:nvGrpSpPr>
          <p:grpSpPr>
            <a:xfrm>
              <a:off x="6069270" y="3300894"/>
              <a:ext cx="860115" cy="641176"/>
              <a:chOff x="2063622" y="3249408"/>
              <a:chExt cx="860115" cy="641176"/>
            </a:xfrm>
          </p:grpSpPr>
          <p:sp>
            <p:nvSpPr>
              <p:cNvPr id="59" name="Oval 58">
                <a:extLst>
                  <a:ext uri="{FF2B5EF4-FFF2-40B4-BE49-F238E27FC236}">
                    <a16:creationId xmlns:a16="http://schemas.microsoft.com/office/drawing/2014/main" id="{6C90C7EE-0427-672F-0326-7E25B398DD62}"/>
                  </a:ext>
                </a:extLst>
              </p:cNvPr>
              <p:cNvSpPr/>
              <p:nvPr/>
            </p:nvSpPr>
            <p:spPr>
              <a:xfrm>
                <a:off x="2085004" y="3249408"/>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60" name="Rectangle 59">
                <a:extLst>
                  <a:ext uri="{FF2B5EF4-FFF2-40B4-BE49-F238E27FC236}">
                    <a16:creationId xmlns:a16="http://schemas.microsoft.com/office/drawing/2014/main" id="{B16257E0-F7C8-8665-69D2-F3B6D9FF94CE}"/>
                  </a:ext>
                </a:extLst>
              </p:cNvPr>
              <p:cNvSpPr/>
              <p:nvPr/>
            </p:nvSpPr>
            <p:spPr>
              <a:xfrm>
                <a:off x="2063622" y="3298564"/>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2</a:t>
                </a:r>
                <a:endParaRPr lang="lt-LT" sz="4400" kern="1200" dirty="0">
                  <a:solidFill>
                    <a:srgbClr val="00B260"/>
                  </a:solidFill>
                  <a:latin typeface="Arial" panose="020B0604020202020204" pitchFamily="34" charset="0"/>
                  <a:cs typeface="Arial" panose="020B0604020202020204" pitchFamily="34" charset="0"/>
                </a:endParaRPr>
              </a:p>
            </p:txBody>
          </p:sp>
        </p:grpSp>
      </p:grpSp>
      <p:grpSp>
        <p:nvGrpSpPr>
          <p:cNvPr id="61" name="Group 60">
            <a:extLst>
              <a:ext uri="{FF2B5EF4-FFF2-40B4-BE49-F238E27FC236}">
                <a16:creationId xmlns:a16="http://schemas.microsoft.com/office/drawing/2014/main" id="{C9F43D6E-D3EA-45BB-5F53-3F51145134B6}"/>
              </a:ext>
            </a:extLst>
          </p:cNvPr>
          <p:cNvGrpSpPr/>
          <p:nvPr/>
        </p:nvGrpSpPr>
        <p:grpSpPr>
          <a:xfrm>
            <a:off x="4161917" y="1684219"/>
            <a:ext cx="2851280" cy="1271368"/>
            <a:chOff x="1653789" y="3280300"/>
            <a:chExt cx="3149901" cy="1405232"/>
          </a:xfrm>
        </p:grpSpPr>
        <p:sp>
          <p:nvSpPr>
            <p:cNvPr id="72" name="Rectangle 48">
              <a:extLst>
                <a:ext uri="{FF2B5EF4-FFF2-40B4-BE49-F238E27FC236}">
                  <a16:creationId xmlns:a16="http://schemas.microsoft.com/office/drawing/2014/main" id="{23D8C3CA-7DA8-CAE7-D2E1-F91289CFEA0A}"/>
                </a:ext>
              </a:extLst>
            </p:cNvPr>
            <p:cNvSpPr/>
            <p:nvPr/>
          </p:nvSpPr>
          <p:spPr>
            <a:xfrm>
              <a:off x="1653789" y="3723082"/>
              <a:ext cx="3149901" cy="96245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programos</a:t>
              </a:r>
              <a:r>
                <a:rPr lang="en-US" sz="2000" dirty="0">
                  <a:solidFill>
                    <a:schemeClr val="bg1"/>
                  </a:solidFill>
                  <a:latin typeface="Arial"/>
                  <a:cs typeface="Arial"/>
                </a:rPr>
                <a:t> </a:t>
              </a:r>
              <a:r>
                <a:rPr lang="en-US" sz="2000" dirty="0" err="1">
                  <a:solidFill>
                    <a:schemeClr val="bg1"/>
                  </a:solidFill>
                  <a:latin typeface="Arial"/>
                  <a:cs typeface="Arial"/>
                </a:rPr>
                <a:t>vykdomos</a:t>
              </a:r>
              <a:r>
                <a:rPr lang="en-US" sz="2000" dirty="0">
                  <a:solidFill>
                    <a:schemeClr val="bg1"/>
                  </a:solidFill>
                  <a:latin typeface="Arial"/>
                  <a:cs typeface="Arial"/>
                </a:rPr>
                <a:t> ir </a:t>
              </a:r>
              <a:r>
                <a:rPr lang="en-US" sz="2000" dirty="0" err="1">
                  <a:solidFill>
                    <a:schemeClr val="bg1"/>
                  </a:solidFill>
                  <a:latin typeface="Arial"/>
                  <a:cs typeface="Arial"/>
                </a:rPr>
                <a:t>anglų</a:t>
              </a:r>
              <a:r>
                <a:rPr lang="en-US" sz="2000" dirty="0">
                  <a:solidFill>
                    <a:schemeClr val="bg1"/>
                  </a:solidFill>
                  <a:latin typeface="Arial"/>
                  <a:cs typeface="Arial"/>
                </a:rPr>
                <a:t> </a:t>
              </a:r>
              <a:r>
                <a:rPr lang="en-US" sz="2000" dirty="0" err="1">
                  <a:solidFill>
                    <a:schemeClr val="bg1"/>
                  </a:solidFill>
                  <a:latin typeface="Arial"/>
                  <a:cs typeface="Arial"/>
                </a:rPr>
                <a:t>kalba</a:t>
              </a:r>
              <a:endParaRPr lang="lt-LT" sz="2000" kern="1200" dirty="0">
                <a:solidFill>
                  <a:schemeClr val="bg1"/>
                </a:solidFill>
                <a:latin typeface="Arial" panose="020B0604020202020204" pitchFamily="34" charset="0"/>
                <a:cs typeface="Arial" panose="020B0604020202020204" pitchFamily="34" charset="0"/>
              </a:endParaRPr>
            </a:p>
          </p:txBody>
        </p:sp>
        <p:grpSp>
          <p:nvGrpSpPr>
            <p:cNvPr id="74" name="Group 73">
              <a:extLst>
                <a:ext uri="{FF2B5EF4-FFF2-40B4-BE49-F238E27FC236}">
                  <a16:creationId xmlns:a16="http://schemas.microsoft.com/office/drawing/2014/main" id="{D002BD9C-F835-1E3A-4D5B-6EC2A49DAEFB}"/>
                </a:ext>
              </a:extLst>
            </p:cNvPr>
            <p:cNvGrpSpPr/>
            <p:nvPr/>
          </p:nvGrpSpPr>
          <p:grpSpPr>
            <a:xfrm>
              <a:off x="2794730" y="3280300"/>
              <a:ext cx="860115" cy="641176"/>
              <a:chOff x="2063622" y="3249408"/>
              <a:chExt cx="860115" cy="641176"/>
            </a:xfrm>
          </p:grpSpPr>
          <p:sp>
            <p:nvSpPr>
              <p:cNvPr id="75" name="Oval 74">
                <a:extLst>
                  <a:ext uri="{FF2B5EF4-FFF2-40B4-BE49-F238E27FC236}">
                    <a16:creationId xmlns:a16="http://schemas.microsoft.com/office/drawing/2014/main" id="{6A0C19E5-E1D1-7C79-53D4-29C1477CBDC8}"/>
                  </a:ext>
                </a:extLst>
              </p:cNvPr>
              <p:cNvSpPr/>
              <p:nvPr/>
            </p:nvSpPr>
            <p:spPr>
              <a:xfrm>
                <a:off x="2085004" y="3249408"/>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84" name="Rectangle 83">
                <a:extLst>
                  <a:ext uri="{FF2B5EF4-FFF2-40B4-BE49-F238E27FC236}">
                    <a16:creationId xmlns:a16="http://schemas.microsoft.com/office/drawing/2014/main" id="{608E2635-C73F-0D73-0945-732A3C4B522B}"/>
                  </a:ext>
                </a:extLst>
              </p:cNvPr>
              <p:cNvSpPr/>
              <p:nvPr/>
            </p:nvSpPr>
            <p:spPr>
              <a:xfrm>
                <a:off x="2063622" y="3298564"/>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9</a:t>
                </a:r>
                <a:endParaRPr lang="lt-LT" sz="4400" kern="1200" dirty="0">
                  <a:solidFill>
                    <a:srgbClr val="00B260"/>
                  </a:solidFill>
                  <a:latin typeface="Arial" panose="020B0604020202020204" pitchFamily="34" charset="0"/>
                  <a:cs typeface="Arial" panose="020B0604020202020204" pitchFamily="34" charset="0"/>
                </a:endParaRPr>
              </a:p>
            </p:txBody>
          </p:sp>
        </p:grpSp>
      </p:grpSp>
      <p:grpSp>
        <p:nvGrpSpPr>
          <p:cNvPr id="85" name="Group 84">
            <a:extLst>
              <a:ext uri="{FF2B5EF4-FFF2-40B4-BE49-F238E27FC236}">
                <a16:creationId xmlns:a16="http://schemas.microsoft.com/office/drawing/2014/main" id="{1608C7F7-80BD-E1D1-0406-339451F98B24}"/>
              </a:ext>
            </a:extLst>
          </p:cNvPr>
          <p:cNvGrpSpPr/>
          <p:nvPr/>
        </p:nvGrpSpPr>
        <p:grpSpPr>
          <a:xfrm>
            <a:off x="4165118" y="3342082"/>
            <a:ext cx="2851280" cy="1271368"/>
            <a:chOff x="4928329" y="3300894"/>
            <a:chExt cx="3149901" cy="1405232"/>
          </a:xfrm>
        </p:grpSpPr>
        <p:sp>
          <p:nvSpPr>
            <p:cNvPr id="86" name="Rectangle 48">
              <a:extLst>
                <a:ext uri="{FF2B5EF4-FFF2-40B4-BE49-F238E27FC236}">
                  <a16:creationId xmlns:a16="http://schemas.microsoft.com/office/drawing/2014/main" id="{3F0329D6-69DD-E202-991C-54064577D414}"/>
                </a:ext>
              </a:extLst>
            </p:cNvPr>
            <p:cNvSpPr/>
            <p:nvPr/>
          </p:nvSpPr>
          <p:spPr>
            <a:xfrm>
              <a:off x="4928329" y="3743676"/>
              <a:ext cx="3149901" cy="96245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programų</a:t>
              </a:r>
              <a:r>
                <a:rPr lang="en-US" sz="2000" dirty="0">
                  <a:solidFill>
                    <a:schemeClr val="bg1"/>
                  </a:solidFill>
                  <a:latin typeface="Arial"/>
                  <a:cs typeface="Arial"/>
                </a:rPr>
                <a:t> </a:t>
              </a:r>
              <a:r>
                <a:rPr lang="en-US" sz="2000" dirty="0" err="1">
                  <a:solidFill>
                    <a:schemeClr val="bg1"/>
                  </a:solidFill>
                  <a:latin typeface="Arial"/>
                  <a:cs typeface="Arial"/>
                </a:rPr>
                <a:t>vykdomos</a:t>
              </a:r>
              <a:r>
                <a:rPr lang="en-US" sz="2000" dirty="0">
                  <a:solidFill>
                    <a:schemeClr val="bg1"/>
                  </a:solidFill>
                  <a:latin typeface="Arial"/>
                  <a:cs typeface="Arial"/>
                </a:rPr>
                <a:t> </a:t>
              </a:r>
              <a:r>
                <a:rPr lang="en-US" sz="2000" dirty="0" err="1">
                  <a:solidFill>
                    <a:schemeClr val="bg1"/>
                  </a:solidFill>
                  <a:latin typeface="Arial"/>
                  <a:cs typeface="Arial"/>
                </a:rPr>
                <a:t>nuotoliniu</a:t>
              </a:r>
              <a:r>
                <a:rPr lang="en-US" sz="2000" dirty="0">
                  <a:solidFill>
                    <a:schemeClr val="bg1"/>
                  </a:solidFill>
                  <a:latin typeface="Arial"/>
                  <a:cs typeface="Arial"/>
                </a:rPr>
                <a:t> </a:t>
              </a:r>
              <a:r>
                <a:rPr lang="en-US" sz="2000" dirty="0" err="1">
                  <a:solidFill>
                    <a:schemeClr val="bg1"/>
                  </a:solidFill>
                  <a:latin typeface="Arial"/>
                  <a:cs typeface="Arial"/>
                </a:rPr>
                <a:t>būdu</a:t>
              </a:r>
              <a:endParaRPr lang="en-US" dirty="0" err="1">
                <a:solidFill>
                  <a:schemeClr val="bg1"/>
                </a:solidFill>
              </a:endParaRPr>
            </a:p>
          </p:txBody>
        </p:sp>
        <p:grpSp>
          <p:nvGrpSpPr>
            <p:cNvPr id="87" name="Group 86">
              <a:extLst>
                <a:ext uri="{FF2B5EF4-FFF2-40B4-BE49-F238E27FC236}">
                  <a16:creationId xmlns:a16="http://schemas.microsoft.com/office/drawing/2014/main" id="{20A58965-9776-1EEB-0684-545D9B1687EE}"/>
                </a:ext>
              </a:extLst>
            </p:cNvPr>
            <p:cNvGrpSpPr/>
            <p:nvPr/>
          </p:nvGrpSpPr>
          <p:grpSpPr>
            <a:xfrm>
              <a:off x="6069270" y="3300894"/>
              <a:ext cx="860115" cy="641176"/>
              <a:chOff x="2063622" y="3249408"/>
              <a:chExt cx="860115" cy="641176"/>
            </a:xfrm>
          </p:grpSpPr>
          <p:sp>
            <p:nvSpPr>
              <p:cNvPr id="88" name="Oval 87">
                <a:extLst>
                  <a:ext uri="{FF2B5EF4-FFF2-40B4-BE49-F238E27FC236}">
                    <a16:creationId xmlns:a16="http://schemas.microsoft.com/office/drawing/2014/main" id="{C70E702E-09F9-28CE-DFF3-E346217F443E}"/>
                  </a:ext>
                </a:extLst>
              </p:cNvPr>
              <p:cNvSpPr/>
              <p:nvPr/>
            </p:nvSpPr>
            <p:spPr>
              <a:xfrm>
                <a:off x="2085004" y="3249408"/>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89" name="Rectangle 88">
                <a:extLst>
                  <a:ext uri="{FF2B5EF4-FFF2-40B4-BE49-F238E27FC236}">
                    <a16:creationId xmlns:a16="http://schemas.microsoft.com/office/drawing/2014/main" id="{8C20A88D-4856-E0DF-CCA6-5914E18EA161}"/>
                  </a:ext>
                </a:extLst>
              </p:cNvPr>
              <p:cNvSpPr/>
              <p:nvPr/>
            </p:nvSpPr>
            <p:spPr>
              <a:xfrm>
                <a:off x="2063622" y="3298564"/>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14</a:t>
                </a:r>
                <a:endParaRPr lang="lt-LT" sz="4400" kern="1200" dirty="0">
                  <a:solidFill>
                    <a:srgbClr val="00B260"/>
                  </a:solidFill>
                  <a:latin typeface="Arial" panose="020B0604020202020204" pitchFamily="34" charset="0"/>
                  <a:cs typeface="Arial" panose="020B0604020202020204" pitchFamily="34" charset="0"/>
                </a:endParaRPr>
              </a:p>
            </p:txBody>
          </p:sp>
        </p:grpSp>
      </p:grpSp>
      <p:grpSp>
        <p:nvGrpSpPr>
          <p:cNvPr id="90" name="Group 89">
            <a:extLst>
              <a:ext uri="{FF2B5EF4-FFF2-40B4-BE49-F238E27FC236}">
                <a16:creationId xmlns:a16="http://schemas.microsoft.com/office/drawing/2014/main" id="{684D3888-755D-DE40-E26C-EFDD4679A3A9}"/>
              </a:ext>
            </a:extLst>
          </p:cNvPr>
          <p:cNvGrpSpPr/>
          <p:nvPr/>
        </p:nvGrpSpPr>
        <p:grpSpPr>
          <a:xfrm>
            <a:off x="4607902" y="5030841"/>
            <a:ext cx="2048091" cy="1065421"/>
            <a:chOff x="1355167" y="1807787"/>
            <a:chExt cx="2264334" cy="1178691"/>
          </a:xfrm>
        </p:grpSpPr>
        <p:sp>
          <p:nvSpPr>
            <p:cNvPr id="91" name="Rectangle 48">
              <a:extLst>
                <a:ext uri="{FF2B5EF4-FFF2-40B4-BE49-F238E27FC236}">
                  <a16:creationId xmlns:a16="http://schemas.microsoft.com/office/drawing/2014/main" id="{404E2207-0E3D-156D-6446-A29ACFE5D195}"/>
                </a:ext>
              </a:extLst>
            </p:cNvPr>
            <p:cNvSpPr/>
            <p:nvPr/>
          </p:nvSpPr>
          <p:spPr>
            <a:xfrm>
              <a:off x="1355167" y="2291758"/>
              <a:ext cx="2264334" cy="694720"/>
            </a:xfrm>
            <a:prstGeom prst="flowChartTerminator">
              <a:avLst/>
            </a:prstGeom>
            <a:ln w="28575">
              <a:solidFill>
                <a:srgbClr val="00B260"/>
              </a:solid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2000" dirty="0" err="1">
                  <a:solidFill>
                    <a:schemeClr val="bg1"/>
                  </a:solidFill>
                  <a:latin typeface="Arial"/>
                  <a:cs typeface="Arial"/>
                </a:rPr>
                <a:t>bendrabučių</a:t>
              </a:r>
              <a:endParaRPr lang="lt-LT" sz="2000" kern="1200">
                <a:solidFill>
                  <a:schemeClr val="bg1"/>
                </a:solidFill>
                <a:latin typeface="Arial" panose="020B0604020202020204" pitchFamily="34" charset="0"/>
                <a:cs typeface="Arial" panose="020B0604020202020204" pitchFamily="34" charset="0"/>
              </a:endParaRPr>
            </a:p>
          </p:txBody>
        </p:sp>
        <p:sp>
          <p:nvSpPr>
            <p:cNvPr id="92" name="Oval 91">
              <a:extLst>
                <a:ext uri="{FF2B5EF4-FFF2-40B4-BE49-F238E27FC236}">
                  <a16:creationId xmlns:a16="http://schemas.microsoft.com/office/drawing/2014/main" id="{16CCBDA2-0091-3370-95E0-83940DA00149}"/>
                </a:ext>
              </a:extLst>
            </p:cNvPr>
            <p:cNvSpPr/>
            <p:nvPr/>
          </p:nvSpPr>
          <p:spPr>
            <a:xfrm>
              <a:off x="2074707" y="1807787"/>
              <a:ext cx="838733" cy="597297"/>
            </a:xfrm>
            <a:prstGeom prst="ellipse">
              <a:avLst/>
            </a:prstGeom>
            <a:solidFill>
              <a:schemeClr val="tx1"/>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93" name="Rectangle 92">
              <a:extLst>
                <a:ext uri="{FF2B5EF4-FFF2-40B4-BE49-F238E27FC236}">
                  <a16:creationId xmlns:a16="http://schemas.microsoft.com/office/drawing/2014/main" id="{469A321B-E074-A362-7EC1-C048DE9B22C3}"/>
                </a:ext>
              </a:extLst>
            </p:cNvPr>
            <p:cNvSpPr/>
            <p:nvPr/>
          </p:nvSpPr>
          <p:spPr>
            <a:xfrm>
              <a:off x="2053325" y="1856943"/>
              <a:ext cx="836977" cy="592020"/>
            </a:xfrm>
            <a:prstGeom prst="rect">
              <a:avLst/>
            </a:prstGeom>
            <a:solidFill>
              <a:schemeClr val="tx1"/>
            </a:solid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r>
                <a:rPr lang="en-US" sz="4400" b="1" dirty="0">
                  <a:solidFill>
                    <a:srgbClr val="00B260"/>
                  </a:solidFill>
                  <a:latin typeface="Arial"/>
                  <a:cs typeface="Arial"/>
                </a:rPr>
                <a:t>10</a:t>
              </a:r>
              <a:endParaRPr lang="lt-LT" sz="4400" kern="1200">
                <a:solidFill>
                  <a:srgbClr val="00B260"/>
                </a:solidFill>
                <a:latin typeface="Arial" panose="020B0604020202020204" pitchFamily="34" charset="0"/>
                <a:cs typeface="Arial" panose="020B0604020202020204" pitchFamily="34" charset="0"/>
              </a:endParaRPr>
            </a:p>
          </p:txBody>
        </p:sp>
      </p:grpSp>
      <p:grpSp>
        <p:nvGrpSpPr>
          <p:cNvPr id="94" name="Group 93">
            <a:extLst>
              <a:ext uri="{FF2B5EF4-FFF2-40B4-BE49-F238E27FC236}">
                <a16:creationId xmlns:a16="http://schemas.microsoft.com/office/drawing/2014/main" id="{A70ACF0A-13C0-D512-FC06-6C2285B9418E}"/>
              </a:ext>
            </a:extLst>
          </p:cNvPr>
          <p:cNvGrpSpPr/>
          <p:nvPr/>
        </p:nvGrpSpPr>
        <p:grpSpPr>
          <a:xfrm>
            <a:off x="7486179" y="1568618"/>
            <a:ext cx="2851280" cy="1428158"/>
            <a:chOff x="7409979" y="1568618"/>
            <a:chExt cx="2851280" cy="1428158"/>
          </a:xfrm>
        </p:grpSpPr>
        <p:sp>
          <p:nvSpPr>
            <p:cNvPr id="95" name="Rectangle 48">
              <a:extLst>
                <a:ext uri="{FF2B5EF4-FFF2-40B4-BE49-F238E27FC236}">
                  <a16:creationId xmlns:a16="http://schemas.microsoft.com/office/drawing/2014/main" id="{DDB637A7-9556-4527-5812-E417D8F9AEA7}"/>
                </a:ext>
              </a:extLst>
            </p:cNvPr>
            <p:cNvSpPr/>
            <p:nvPr/>
          </p:nvSpPr>
          <p:spPr>
            <a:xfrm>
              <a:off x="7409979" y="2127001"/>
              <a:ext cx="2851280" cy="869775"/>
            </a:xfrm>
            <a:prstGeom prst="flowChartTerminator">
              <a:avLst/>
            </a:prstGeom>
            <a:ln w="28575">
              <a:no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studentų</a:t>
              </a:r>
              <a:r>
                <a:rPr lang="en-US" sz="2000" dirty="0">
                  <a:solidFill>
                    <a:schemeClr val="bg1"/>
                  </a:solidFill>
                  <a:latin typeface="Arial"/>
                  <a:cs typeface="Arial"/>
                </a:rPr>
                <a:t> </a:t>
              </a:r>
              <a:r>
                <a:rPr lang="en-US" sz="2000" dirty="0" err="1">
                  <a:solidFill>
                    <a:schemeClr val="bg1"/>
                  </a:solidFill>
                  <a:latin typeface="Arial"/>
                  <a:cs typeface="Arial"/>
                </a:rPr>
                <a:t>baigiamųjų</a:t>
              </a:r>
              <a:r>
                <a:rPr lang="en-US" sz="2000" dirty="0">
                  <a:solidFill>
                    <a:schemeClr val="bg1"/>
                  </a:solidFill>
                  <a:latin typeface="Arial"/>
                  <a:cs typeface="Arial"/>
                </a:rPr>
                <a:t> </a:t>
              </a:r>
              <a:r>
                <a:rPr lang="en-US" sz="2000" dirty="0" err="1">
                  <a:solidFill>
                    <a:schemeClr val="bg1"/>
                  </a:solidFill>
                  <a:latin typeface="Arial"/>
                  <a:cs typeface="Arial"/>
                </a:rPr>
                <a:t>darbų</a:t>
              </a:r>
              <a:r>
                <a:rPr lang="en-US" sz="2000" dirty="0">
                  <a:solidFill>
                    <a:schemeClr val="bg1"/>
                  </a:solidFill>
                  <a:latin typeface="Arial"/>
                  <a:cs typeface="Arial"/>
                </a:rPr>
                <a:t> </a:t>
              </a:r>
              <a:r>
                <a:rPr lang="en-US" sz="2000" dirty="0" err="1">
                  <a:solidFill>
                    <a:schemeClr val="bg1"/>
                  </a:solidFill>
                  <a:latin typeface="Arial"/>
                  <a:cs typeface="Arial"/>
                </a:rPr>
                <a:t>parengti</a:t>
              </a:r>
              <a:r>
                <a:rPr lang="en-US" sz="2000" dirty="0">
                  <a:solidFill>
                    <a:schemeClr val="bg1"/>
                  </a:solidFill>
                  <a:latin typeface="Arial"/>
                  <a:cs typeface="Arial"/>
                </a:rPr>
                <a:t> </a:t>
              </a:r>
              <a:r>
                <a:rPr lang="en-US" sz="2000" dirty="0" err="1">
                  <a:solidFill>
                    <a:schemeClr val="bg1"/>
                  </a:solidFill>
                  <a:latin typeface="Arial"/>
                  <a:cs typeface="Arial"/>
                </a:rPr>
                <a:t>pagal</a:t>
              </a:r>
              <a:r>
                <a:rPr lang="en-US" sz="2000" dirty="0">
                  <a:solidFill>
                    <a:schemeClr val="bg1"/>
                  </a:solidFill>
                  <a:latin typeface="Arial"/>
                  <a:cs typeface="Arial"/>
                </a:rPr>
                <a:t> </a:t>
              </a:r>
              <a:r>
                <a:rPr lang="en-US" sz="2000" dirty="0" err="1">
                  <a:solidFill>
                    <a:schemeClr val="bg1"/>
                  </a:solidFill>
                  <a:latin typeface="Arial"/>
                  <a:cs typeface="Arial"/>
                </a:rPr>
                <a:t>įmonių</a:t>
              </a:r>
              <a:r>
                <a:rPr lang="en-US" sz="2000" dirty="0">
                  <a:solidFill>
                    <a:schemeClr val="bg1"/>
                  </a:solidFill>
                  <a:latin typeface="Arial"/>
                  <a:cs typeface="Arial"/>
                </a:rPr>
                <a:t> </a:t>
              </a:r>
              <a:r>
                <a:rPr lang="en-US" sz="2000" dirty="0" err="1">
                  <a:solidFill>
                    <a:schemeClr val="bg1"/>
                  </a:solidFill>
                  <a:latin typeface="Arial"/>
                  <a:cs typeface="Arial"/>
                </a:rPr>
                <a:t>užsakymus</a:t>
              </a:r>
              <a:endParaRPr lang="en-US" sz="2000" kern="1200" dirty="0" err="1">
                <a:solidFill>
                  <a:schemeClr val="bg1"/>
                </a:solidFill>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39C58398-C9F7-A2AC-EDF1-964674F0FCD0}"/>
                </a:ext>
              </a:extLst>
            </p:cNvPr>
            <p:cNvSpPr/>
            <p:nvPr/>
          </p:nvSpPr>
          <p:spPr>
            <a:xfrm>
              <a:off x="8015462" y="1568618"/>
              <a:ext cx="1629868" cy="612615"/>
            </a:xfrm>
            <a:prstGeom prst="rect">
              <a:avLst/>
            </a:prstGeom>
            <a:no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4000" b="1" dirty="0">
                  <a:solidFill>
                    <a:srgbClr val="00C2F3"/>
                  </a:solidFill>
                  <a:latin typeface="Arial"/>
                  <a:cs typeface="Arial"/>
                </a:rPr>
                <a:t>14</a:t>
              </a:r>
              <a:r>
                <a:rPr lang="en-US" sz="4400" b="1" dirty="0">
                  <a:solidFill>
                    <a:srgbClr val="00C2F3"/>
                  </a:solidFill>
                  <a:latin typeface="Arial"/>
                  <a:cs typeface="Arial"/>
                </a:rPr>
                <a:t> </a:t>
              </a:r>
              <a:r>
                <a:rPr lang="en-US" sz="2000" b="1" dirty="0">
                  <a:solidFill>
                    <a:srgbClr val="00C2F3"/>
                  </a:solidFill>
                  <a:latin typeface="Arial"/>
                  <a:cs typeface="Arial"/>
                </a:rPr>
                <a:t>proc.</a:t>
              </a:r>
              <a:endParaRPr lang="lt-LT" sz="2000" kern="1200" dirty="0" err="1">
                <a:solidFill>
                  <a:srgbClr val="00C2F3"/>
                </a:solidFill>
                <a:latin typeface="Arial" panose="020B0604020202020204" pitchFamily="34" charset="0"/>
                <a:cs typeface="Arial" panose="020B0604020202020204" pitchFamily="34" charset="0"/>
              </a:endParaRPr>
            </a:p>
          </p:txBody>
        </p:sp>
      </p:grpSp>
      <p:grpSp>
        <p:nvGrpSpPr>
          <p:cNvPr id="97" name="Group 96">
            <a:extLst>
              <a:ext uri="{FF2B5EF4-FFF2-40B4-BE49-F238E27FC236}">
                <a16:creationId xmlns:a16="http://schemas.microsoft.com/office/drawing/2014/main" id="{AE8D7424-9CEF-A17F-CF5F-9FEDA0A49ABA}"/>
              </a:ext>
            </a:extLst>
          </p:cNvPr>
          <p:cNvGrpSpPr/>
          <p:nvPr/>
        </p:nvGrpSpPr>
        <p:grpSpPr>
          <a:xfrm>
            <a:off x="7276113" y="3255020"/>
            <a:ext cx="3386739" cy="1459049"/>
            <a:chOff x="7955735" y="3266939"/>
            <a:chExt cx="3735660" cy="1615345"/>
          </a:xfrm>
        </p:grpSpPr>
        <p:sp>
          <p:nvSpPr>
            <p:cNvPr id="98" name="Rectangle 48">
              <a:extLst>
                <a:ext uri="{FF2B5EF4-FFF2-40B4-BE49-F238E27FC236}">
                  <a16:creationId xmlns:a16="http://schemas.microsoft.com/office/drawing/2014/main" id="{6906B259-235A-CA25-D326-35AA119503DD}"/>
                </a:ext>
              </a:extLst>
            </p:cNvPr>
            <p:cNvSpPr/>
            <p:nvPr/>
          </p:nvSpPr>
          <p:spPr>
            <a:xfrm>
              <a:off x="7955735" y="3852536"/>
              <a:ext cx="3735660" cy="1029748"/>
            </a:xfrm>
            <a:prstGeom prst="flowChartTerminator">
              <a:avLst/>
            </a:prstGeom>
            <a:ln w="28575">
              <a:no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studentų</a:t>
              </a:r>
              <a:r>
                <a:rPr lang="en-US" sz="2000" dirty="0">
                  <a:solidFill>
                    <a:schemeClr val="bg1"/>
                  </a:solidFill>
                  <a:latin typeface="Arial"/>
                  <a:cs typeface="Arial"/>
                </a:rPr>
                <a:t> </a:t>
              </a:r>
              <a:r>
                <a:rPr lang="en-US" sz="2000" dirty="0" err="1">
                  <a:solidFill>
                    <a:schemeClr val="bg1"/>
                  </a:solidFill>
                  <a:latin typeface="Arial"/>
                  <a:cs typeface="Arial"/>
                </a:rPr>
                <a:t>išvyko</a:t>
              </a:r>
              <a:r>
                <a:rPr lang="en-US" sz="2000" dirty="0">
                  <a:solidFill>
                    <a:schemeClr val="bg1"/>
                  </a:solidFill>
                  <a:latin typeface="Arial"/>
                  <a:cs typeface="Arial"/>
                </a:rPr>
                <a:t> </a:t>
              </a:r>
              <a:r>
                <a:rPr lang="en-US" sz="2000" dirty="0" err="1">
                  <a:solidFill>
                    <a:schemeClr val="bg1"/>
                  </a:solidFill>
                  <a:latin typeface="Arial"/>
                  <a:cs typeface="Arial"/>
                </a:rPr>
                <a:t>pagal</a:t>
              </a:r>
              <a:r>
                <a:rPr lang="en-US" sz="2000" dirty="0">
                  <a:solidFill>
                    <a:schemeClr val="bg1"/>
                  </a:solidFill>
                  <a:latin typeface="Arial"/>
                  <a:cs typeface="Arial"/>
                </a:rPr>
                <a:t> </a:t>
              </a:r>
              <a:r>
                <a:rPr lang="en-US" sz="2000" dirty="0" err="1">
                  <a:solidFill>
                    <a:schemeClr val="bg1"/>
                  </a:solidFill>
                  <a:latin typeface="Arial"/>
                  <a:cs typeface="Arial"/>
                </a:rPr>
                <a:t>mainų</a:t>
              </a:r>
              <a:r>
                <a:rPr lang="en-US" sz="2000" dirty="0">
                  <a:solidFill>
                    <a:schemeClr val="bg1"/>
                  </a:solidFill>
                  <a:latin typeface="Arial"/>
                  <a:cs typeface="Arial"/>
                </a:rPr>
                <a:t> </a:t>
              </a:r>
              <a:r>
                <a:rPr lang="en-US" sz="2000" dirty="0" err="1">
                  <a:solidFill>
                    <a:schemeClr val="bg1"/>
                  </a:solidFill>
                  <a:latin typeface="Arial"/>
                  <a:cs typeface="Arial"/>
                </a:rPr>
                <a:t>programas</a:t>
              </a:r>
              <a:r>
                <a:rPr lang="en-US" sz="2000" dirty="0">
                  <a:solidFill>
                    <a:schemeClr val="bg1"/>
                  </a:solidFill>
                  <a:latin typeface="Arial"/>
                  <a:cs typeface="Arial"/>
                </a:rPr>
                <a:t> į </a:t>
              </a:r>
              <a:r>
                <a:rPr lang="en-US" sz="2000" dirty="0" err="1">
                  <a:solidFill>
                    <a:schemeClr val="bg1"/>
                  </a:solidFill>
                  <a:latin typeface="Arial"/>
                  <a:cs typeface="Arial"/>
                </a:rPr>
                <a:t>užsienio</a:t>
              </a:r>
              <a:r>
                <a:rPr lang="en-US" sz="2000" dirty="0">
                  <a:solidFill>
                    <a:schemeClr val="bg1"/>
                  </a:solidFill>
                  <a:latin typeface="Arial"/>
                  <a:cs typeface="Arial"/>
                </a:rPr>
                <a:t> </a:t>
              </a:r>
              <a:r>
                <a:rPr lang="en-US" sz="2000" dirty="0" err="1">
                  <a:solidFill>
                    <a:schemeClr val="bg1"/>
                  </a:solidFill>
                  <a:latin typeface="Arial"/>
                  <a:cs typeface="Arial"/>
                </a:rPr>
                <a:t>aukštasias</a:t>
              </a:r>
              <a:r>
                <a:rPr lang="en-US" sz="2000" dirty="0">
                  <a:solidFill>
                    <a:schemeClr val="bg1"/>
                  </a:solidFill>
                  <a:latin typeface="Arial"/>
                  <a:cs typeface="Arial"/>
                </a:rPr>
                <a:t> m-</a:t>
              </a:r>
              <a:r>
                <a:rPr lang="en-US" sz="2000" dirty="0" err="1">
                  <a:solidFill>
                    <a:schemeClr val="bg1"/>
                  </a:solidFill>
                  <a:latin typeface="Arial"/>
                  <a:cs typeface="Arial"/>
                </a:rPr>
                <a:t>klas</a:t>
              </a:r>
              <a:endParaRPr lang="en-US" sz="2000" kern="1200" dirty="0" err="1">
                <a:solidFill>
                  <a:schemeClr val="bg1"/>
                </a:solidFill>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FC6B7350-D1B7-4C83-40AD-243E7A2F003B}"/>
                </a:ext>
              </a:extLst>
            </p:cNvPr>
            <p:cNvSpPr/>
            <p:nvPr/>
          </p:nvSpPr>
          <p:spPr>
            <a:xfrm>
              <a:off x="8915881" y="3266939"/>
              <a:ext cx="1804922" cy="674398"/>
            </a:xfrm>
            <a:prstGeom prst="rect">
              <a:avLst/>
            </a:prstGeom>
            <a:no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4000" dirty="0">
                  <a:solidFill>
                    <a:srgbClr val="00C2F3"/>
                  </a:solidFill>
                  <a:latin typeface="Arial"/>
                  <a:cs typeface="Arial"/>
                </a:rPr>
                <a:t>~</a:t>
              </a:r>
              <a:r>
                <a:rPr lang="en-US" sz="4000" b="1" dirty="0">
                  <a:solidFill>
                    <a:srgbClr val="00C2F3"/>
                  </a:solidFill>
                  <a:latin typeface="Arial"/>
                  <a:cs typeface="Arial"/>
                </a:rPr>
                <a:t>5</a:t>
              </a:r>
              <a:r>
                <a:rPr lang="en-US" sz="4400" b="1" dirty="0">
                  <a:solidFill>
                    <a:srgbClr val="00C2F3"/>
                  </a:solidFill>
                  <a:latin typeface="Arial"/>
                  <a:cs typeface="Arial"/>
                </a:rPr>
                <a:t> </a:t>
              </a:r>
              <a:r>
                <a:rPr lang="en-US" sz="2000" b="1" dirty="0">
                  <a:solidFill>
                    <a:srgbClr val="00C2F3"/>
                  </a:solidFill>
                  <a:latin typeface="Arial"/>
                  <a:cs typeface="Arial"/>
                </a:rPr>
                <a:t>proc.</a:t>
              </a:r>
              <a:endParaRPr lang="lt-LT" sz="2000" kern="1200" dirty="0" err="1">
                <a:solidFill>
                  <a:srgbClr val="00C2F3"/>
                </a:solidFill>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AED69DA6-E0BA-2734-2B7F-54F36161CE39}"/>
              </a:ext>
            </a:extLst>
          </p:cNvPr>
          <p:cNvGrpSpPr/>
          <p:nvPr/>
        </p:nvGrpSpPr>
        <p:grpSpPr>
          <a:xfrm>
            <a:off x="7417627" y="4888763"/>
            <a:ext cx="3098415" cy="1345780"/>
            <a:chOff x="7955735" y="3445738"/>
            <a:chExt cx="3417631" cy="1481839"/>
          </a:xfrm>
        </p:grpSpPr>
        <p:sp>
          <p:nvSpPr>
            <p:cNvPr id="101" name="Rectangle 48">
              <a:extLst>
                <a:ext uri="{FF2B5EF4-FFF2-40B4-BE49-F238E27FC236}">
                  <a16:creationId xmlns:a16="http://schemas.microsoft.com/office/drawing/2014/main" id="{7ADAE34B-320E-1E6C-B9D2-15B252362FED}"/>
                </a:ext>
              </a:extLst>
            </p:cNvPr>
            <p:cNvSpPr/>
            <p:nvPr/>
          </p:nvSpPr>
          <p:spPr>
            <a:xfrm>
              <a:off x="7955735" y="3954830"/>
              <a:ext cx="3417631" cy="972747"/>
            </a:xfrm>
            <a:prstGeom prst="flowChartTerminator">
              <a:avLst/>
            </a:prstGeom>
            <a:ln w="28575">
              <a:noFill/>
            </a:ln>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2000" dirty="0" err="1">
                  <a:solidFill>
                    <a:schemeClr val="bg1"/>
                  </a:solidFill>
                  <a:latin typeface="Arial"/>
                  <a:cs typeface="Arial"/>
                </a:rPr>
                <a:t>studentų</a:t>
              </a:r>
              <a:r>
                <a:rPr lang="en-US" sz="2000" dirty="0">
                  <a:solidFill>
                    <a:schemeClr val="bg1"/>
                  </a:solidFill>
                  <a:latin typeface="Arial"/>
                  <a:cs typeface="Arial"/>
                </a:rPr>
                <a:t> </a:t>
              </a:r>
              <a:r>
                <a:rPr lang="en-US" sz="2000" dirty="0" err="1">
                  <a:solidFill>
                    <a:schemeClr val="bg1"/>
                  </a:solidFill>
                  <a:latin typeface="Arial"/>
                  <a:cs typeface="Arial"/>
                </a:rPr>
                <a:t>dirba</a:t>
              </a:r>
              <a:r>
                <a:rPr lang="en-US" sz="2000" dirty="0">
                  <a:solidFill>
                    <a:schemeClr val="bg1"/>
                  </a:solidFill>
                  <a:latin typeface="Arial"/>
                  <a:cs typeface="Arial"/>
                </a:rPr>
                <a:t> </a:t>
              </a:r>
              <a:r>
                <a:rPr lang="en-US" sz="2000" dirty="0" err="1">
                  <a:solidFill>
                    <a:schemeClr val="bg1"/>
                  </a:solidFill>
                  <a:latin typeface="Arial"/>
                  <a:cs typeface="Arial"/>
                </a:rPr>
                <a:t>studijų</a:t>
              </a:r>
              <a:r>
                <a:rPr lang="en-US" sz="2000" dirty="0">
                  <a:solidFill>
                    <a:schemeClr val="bg1"/>
                  </a:solidFill>
                  <a:latin typeface="Arial"/>
                  <a:cs typeface="Arial"/>
                </a:rPr>
                <a:t> </a:t>
              </a:r>
              <a:r>
                <a:rPr lang="en-US" sz="2000" dirty="0" err="1">
                  <a:solidFill>
                    <a:schemeClr val="bg1"/>
                  </a:solidFill>
                  <a:latin typeface="Arial"/>
                  <a:cs typeface="Arial"/>
                </a:rPr>
                <a:t>baigimo</a:t>
              </a:r>
              <a:r>
                <a:rPr lang="en-US" sz="2000" dirty="0">
                  <a:solidFill>
                    <a:schemeClr val="bg1"/>
                  </a:solidFill>
                  <a:latin typeface="Arial"/>
                  <a:cs typeface="Arial"/>
                </a:rPr>
                <a:t> </a:t>
              </a:r>
              <a:r>
                <a:rPr lang="en-US" sz="2000" dirty="0" err="1">
                  <a:solidFill>
                    <a:schemeClr val="bg1"/>
                  </a:solidFill>
                  <a:latin typeface="Arial"/>
                  <a:cs typeface="Arial"/>
                </a:rPr>
                <a:t>dieną</a:t>
              </a:r>
              <a:endParaRPr lang="en-US" sz="2000" kern="1200" dirty="0">
                <a:solidFill>
                  <a:schemeClr val="bg1"/>
                </a:solidFill>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E6C59699-1F1A-ED75-87DB-3FA2EE9B3129}"/>
                </a:ext>
              </a:extLst>
            </p:cNvPr>
            <p:cNvSpPr/>
            <p:nvPr/>
          </p:nvSpPr>
          <p:spPr>
            <a:xfrm>
              <a:off x="8700075" y="3445738"/>
              <a:ext cx="1941220" cy="742427"/>
            </a:xfrm>
            <a:prstGeom prst="rect">
              <a:avLst/>
            </a:prstGeom>
            <a:noFill/>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r>
                <a:rPr lang="en-US" sz="4000" dirty="0">
                  <a:solidFill>
                    <a:srgbClr val="00C2F3"/>
                  </a:solidFill>
                  <a:latin typeface="Arial"/>
                  <a:cs typeface="Arial"/>
                </a:rPr>
                <a:t>&gt;</a:t>
              </a:r>
              <a:r>
                <a:rPr lang="en-US" sz="4000" b="1" dirty="0">
                  <a:solidFill>
                    <a:srgbClr val="00C2F3"/>
                  </a:solidFill>
                  <a:latin typeface="Arial"/>
                  <a:cs typeface="Arial"/>
                </a:rPr>
                <a:t>60</a:t>
              </a:r>
              <a:r>
                <a:rPr lang="en-US" sz="4400" b="1" dirty="0">
                  <a:solidFill>
                    <a:srgbClr val="00C2F3"/>
                  </a:solidFill>
                  <a:latin typeface="Arial"/>
                  <a:cs typeface="Arial"/>
                </a:rPr>
                <a:t> </a:t>
              </a:r>
              <a:r>
                <a:rPr lang="en-US" sz="2000" b="1" dirty="0">
                  <a:solidFill>
                    <a:srgbClr val="00C2F3"/>
                  </a:solidFill>
                  <a:latin typeface="Arial"/>
                  <a:cs typeface="Arial"/>
                </a:rPr>
                <a:t>proc.</a:t>
              </a:r>
              <a:endParaRPr lang="lt-LT" sz="2000" kern="1200" dirty="0" err="1">
                <a:solidFill>
                  <a:srgbClr val="00C2F3"/>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056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500" fill="hold"/>
                                        <p:tgtEl>
                                          <p:spTgt spid="56"/>
                                        </p:tgtEl>
                                        <p:attrNameLst>
                                          <p:attrName>ppt_x</p:attrName>
                                        </p:attrNameLst>
                                      </p:cBhvr>
                                      <p:tavLst>
                                        <p:tav tm="0">
                                          <p:val>
                                            <p:strVal val="#ppt_x"/>
                                          </p:val>
                                        </p:tav>
                                        <p:tav tm="100000">
                                          <p:val>
                                            <p:strVal val="#ppt_x"/>
                                          </p:val>
                                        </p:tav>
                                      </p:tavLst>
                                    </p:anim>
                                    <p:anim calcmode="lin" valueType="num">
                                      <p:cBhvr additive="base">
                                        <p:cTn id="16" dur="500" fill="hold"/>
                                        <p:tgtEl>
                                          <p:spTgt spid="5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additive="base">
                                        <p:cTn id="19" dur="500" fill="hold"/>
                                        <p:tgtEl>
                                          <p:spTgt spid="61"/>
                                        </p:tgtEl>
                                        <p:attrNameLst>
                                          <p:attrName>ppt_x</p:attrName>
                                        </p:attrNameLst>
                                      </p:cBhvr>
                                      <p:tavLst>
                                        <p:tav tm="0">
                                          <p:val>
                                            <p:strVal val="#ppt_x"/>
                                          </p:val>
                                        </p:tav>
                                        <p:tav tm="100000">
                                          <p:val>
                                            <p:strVal val="#ppt_x"/>
                                          </p:val>
                                        </p:tav>
                                      </p:tavLst>
                                    </p:anim>
                                    <p:anim calcmode="lin" valueType="num">
                                      <p:cBhvr additive="base">
                                        <p:cTn id="20" dur="500" fill="hold"/>
                                        <p:tgtEl>
                                          <p:spTgt spid="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 calcmode="lin" valueType="num">
                                      <p:cBhvr additive="base">
                                        <p:cTn id="23" dur="500" fill="hold"/>
                                        <p:tgtEl>
                                          <p:spTgt spid="85"/>
                                        </p:tgtEl>
                                        <p:attrNameLst>
                                          <p:attrName>ppt_x</p:attrName>
                                        </p:attrNameLst>
                                      </p:cBhvr>
                                      <p:tavLst>
                                        <p:tav tm="0">
                                          <p:val>
                                            <p:strVal val="#ppt_x"/>
                                          </p:val>
                                        </p:tav>
                                        <p:tav tm="100000">
                                          <p:val>
                                            <p:strVal val="#ppt_x"/>
                                          </p:val>
                                        </p:tav>
                                      </p:tavLst>
                                    </p:anim>
                                    <p:anim calcmode="lin" valueType="num">
                                      <p:cBhvr additive="base">
                                        <p:cTn id="24" dur="500" fill="hold"/>
                                        <p:tgtEl>
                                          <p:spTgt spid="8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 calcmode="lin" valueType="num">
                                      <p:cBhvr additive="base">
                                        <p:cTn id="27" dur="500" fill="hold"/>
                                        <p:tgtEl>
                                          <p:spTgt spid="90"/>
                                        </p:tgtEl>
                                        <p:attrNameLst>
                                          <p:attrName>ppt_x</p:attrName>
                                        </p:attrNameLst>
                                      </p:cBhvr>
                                      <p:tavLst>
                                        <p:tav tm="0">
                                          <p:val>
                                            <p:strVal val="#ppt_x"/>
                                          </p:val>
                                        </p:tav>
                                        <p:tav tm="100000">
                                          <p:val>
                                            <p:strVal val="#ppt_x"/>
                                          </p:val>
                                        </p:tav>
                                      </p:tavLst>
                                    </p:anim>
                                    <p:anim calcmode="lin" valueType="num">
                                      <p:cBhvr additive="base">
                                        <p:cTn id="28" dur="500" fill="hold"/>
                                        <p:tgtEl>
                                          <p:spTgt spid="9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500" fill="hold"/>
                                        <p:tgtEl>
                                          <p:spTgt spid="94"/>
                                        </p:tgtEl>
                                        <p:attrNameLst>
                                          <p:attrName>ppt_x</p:attrName>
                                        </p:attrNameLst>
                                      </p:cBhvr>
                                      <p:tavLst>
                                        <p:tav tm="0">
                                          <p:val>
                                            <p:strVal val="#ppt_x"/>
                                          </p:val>
                                        </p:tav>
                                        <p:tav tm="100000">
                                          <p:val>
                                            <p:strVal val="#ppt_x"/>
                                          </p:val>
                                        </p:tav>
                                      </p:tavLst>
                                    </p:anim>
                                    <p:anim calcmode="lin" valueType="num">
                                      <p:cBhvr additive="base">
                                        <p:cTn id="32" dur="500" fill="hold"/>
                                        <p:tgtEl>
                                          <p:spTgt spid="9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anim calcmode="lin" valueType="num">
                                      <p:cBhvr additive="base">
                                        <p:cTn id="35" dur="500" fill="hold"/>
                                        <p:tgtEl>
                                          <p:spTgt spid="97"/>
                                        </p:tgtEl>
                                        <p:attrNameLst>
                                          <p:attrName>ppt_x</p:attrName>
                                        </p:attrNameLst>
                                      </p:cBhvr>
                                      <p:tavLst>
                                        <p:tav tm="0">
                                          <p:val>
                                            <p:strVal val="#ppt_x"/>
                                          </p:val>
                                        </p:tav>
                                        <p:tav tm="100000">
                                          <p:val>
                                            <p:strVal val="#ppt_x"/>
                                          </p:val>
                                        </p:tav>
                                      </p:tavLst>
                                    </p:anim>
                                    <p:anim calcmode="lin" valueType="num">
                                      <p:cBhvr additive="base">
                                        <p:cTn id="36" dur="500" fill="hold"/>
                                        <p:tgtEl>
                                          <p:spTgt spid="9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anim calcmode="lin" valueType="num">
                                      <p:cBhvr additive="base">
                                        <p:cTn id="39" dur="500" fill="hold"/>
                                        <p:tgtEl>
                                          <p:spTgt spid="100"/>
                                        </p:tgtEl>
                                        <p:attrNameLst>
                                          <p:attrName>ppt_x</p:attrName>
                                        </p:attrNameLst>
                                      </p:cBhvr>
                                      <p:tavLst>
                                        <p:tav tm="0">
                                          <p:val>
                                            <p:strVal val="#ppt_x"/>
                                          </p:val>
                                        </p:tav>
                                        <p:tav tm="100000">
                                          <p:val>
                                            <p:strVal val="#ppt_x"/>
                                          </p:val>
                                        </p:tav>
                                      </p:tavLst>
                                    </p:anim>
                                    <p:anim calcmode="lin" valueType="num">
                                      <p:cBhvr additive="base">
                                        <p:cTn id="4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046" t="-349" r="10743" b="349"/>
          <a:stretch/>
        </p:blipFill>
        <p:spPr>
          <a:xfrm>
            <a:off x="5186292" y="4147430"/>
            <a:ext cx="3373246" cy="270256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8659"/>
          <a:stretch/>
        </p:blipFill>
        <p:spPr>
          <a:xfrm>
            <a:off x="5186292" y="1650338"/>
            <a:ext cx="3382674" cy="2410319"/>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13139"/>
          <a:stretch/>
        </p:blipFill>
        <p:spPr>
          <a:xfrm>
            <a:off x="8688371" y="1650338"/>
            <a:ext cx="3500487" cy="2410319"/>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592" t="27767" r="31925" b="12715"/>
          <a:stretch/>
        </p:blipFill>
        <p:spPr>
          <a:xfrm>
            <a:off x="8691513" y="4147430"/>
            <a:ext cx="3497344" cy="2715917"/>
          </a:xfrm>
          <a:prstGeom prst="rect">
            <a:avLst/>
          </a:prstGeom>
        </p:spPr>
      </p:pic>
      <p:sp>
        <p:nvSpPr>
          <p:cNvPr id="25" name="Title 1">
            <a:extLst>
              <a:ext uri="{FF2B5EF4-FFF2-40B4-BE49-F238E27FC236}">
                <a16:creationId xmlns:a16="http://schemas.microsoft.com/office/drawing/2014/main" id="{84BD8DD7-F9A5-6E49-BE34-0CFCB4EBBB3F}"/>
              </a:ext>
            </a:extLst>
          </p:cNvPr>
          <p:cNvSpPr>
            <a:spLocks noGrp="1"/>
          </p:cNvSpPr>
          <p:nvPr>
            <p:ph type="title"/>
          </p:nvPr>
        </p:nvSpPr>
        <p:spPr>
          <a:xfrm>
            <a:off x="676944" y="641075"/>
            <a:ext cx="9502936" cy="610863"/>
          </a:xfrm>
        </p:spPr>
        <p:txBody>
          <a:bodyPr/>
          <a:lstStyle/>
          <a:p>
            <a:r>
              <a:rPr lang="lt-LT" dirty="0"/>
              <a:t>Praktinis mokymas</a:t>
            </a:r>
            <a:endParaRPr lang="x-none" dirty="0"/>
          </a:p>
        </p:txBody>
      </p:sp>
      <p:sp>
        <p:nvSpPr>
          <p:cNvPr id="26" name="Slide Number Placeholder 3">
            <a:extLst>
              <a:ext uri="{FF2B5EF4-FFF2-40B4-BE49-F238E27FC236}">
                <a16:creationId xmlns:a16="http://schemas.microsoft.com/office/drawing/2014/main" id="{21EF71F4-76E0-F346-8A50-B67DD11C1DF9}"/>
              </a:ext>
            </a:extLst>
          </p:cNvPr>
          <p:cNvSpPr>
            <a:spLocks noGrp="1"/>
          </p:cNvSpPr>
          <p:nvPr>
            <p:ph type="sldNum" sz="quarter" idx="16"/>
          </p:nvPr>
        </p:nvSpPr>
        <p:spPr>
          <a:xfrm>
            <a:off x="579153" y="6470443"/>
            <a:ext cx="419932" cy="247651"/>
          </a:xfrm>
          <a:prstGeom prst="rect">
            <a:avLst/>
          </a:prstGeom>
        </p:spPr>
        <p:txBody>
          <a:bodyPr/>
          <a:lstStyle/>
          <a:p>
            <a:fld id="{294A09A9-5501-47C1-A89A-A340965A2BE2}" type="slidenum">
              <a:rPr lang="en-US" smtClean="0"/>
              <a:pPr/>
              <a:t>5</a:t>
            </a:fld>
            <a:endParaRPr lang="en-US" dirty="0"/>
          </a:p>
        </p:txBody>
      </p:sp>
      <p:grpSp>
        <p:nvGrpSpPr>
          <p:cNvPr id="27" name="Group 26">
            <a:extLst>
              <a:ext uri="{FF2B5EF4-FFF2-40B4-BE49-F238E27FC236}">
                <a16:creationId xmlns:a16="http://schemas.microsoft.com/office/drawing/2014/main" id="{AB58566E-FD26-4537-A79F-D8C4AD5E126D}"/>
              </a:ext>
            </a:extLst>
          </p:cNvPr>
          <p:cNvGrpSpPr/>
          <p:nvPr/>
        </p:nvGrpSpPr>
        <p:grpSpPr>
          <a:xfrm>
            <a:off x="699073" y="2024030"/>
            <a:ext cx="4067777" cy="705017"/>
            <a:chOff x="676944" y="1937646"/>
            <a:chExt cx="4067777" cy="705017"/>
          </a:xfrm>
        </p:grpSpPr>
        <p:sp>
          <p:nvSpPr>
            <p:cNvPr id="28" name="Oval 27">
              <a:extLst>
                <a:ext uri="{FF2B5EF4-FFF2-40B4-BE49-F238E27FC236}">
                  <a16:creationId xmlns:a16="http://schemas.microsoft.com/office/drawing/2014/main" id="{94157FFB-C72C-4B4E-94A0-61073FED236F}"/>
                </a:ext>
              </a:extLst>
            </p:cNvPr>
            <p:cNvSpPr/>
            <p:nvPr/>
          </p:nvSpPr>
          <p:spPr>
            <a:xfrm>
              <a:off x="676944" y="1937646"/>
              <a:ext cx="705017" cy="705017"/>
            </a:xfrm>
            <a:prstGeom prst="ellipse">
              <a:avLst/>
            </a:prstGeom>
            <a:solidFill>
              <a:srgbClr val="2B398B"/>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LT"/>
            </a:p>
          </p:txBody>
        </p:sp>
        <p:sp>
          <p:nvSpPr>
            <p:cNvPr id="29" name="Rectangle 28" descr="Books">
              <a:extLst>
                <a:ext uri="{FF2B5EF4-FFF2-40B4-BE49-F238E27FC236}">
                  <a16:creationId xmlns:a16="http://schemas.microsoft.com/office/drawing/2014/main" id="{71C4A28B-7C10-490F-B4D6-BC19BB93642A}"/>
                </a:ext>
              </a:extLst>
            </p:cNvPr>
            <p:cNvSpPr/>
            <p:nvPr/>
          </p:nvSpPr>
          <p:spPr>
            <a:xfrm>
              <a:off x="824998" y="2085700"/>
              <a:ext cx="408910" cy="408910"/>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LT"/>
            </a:p>
          </p:txBody>
        </p:sp>
        <p:grpSp>
          <p:nvGrpSpPr>
            <p:cNvPr id="30" name="Group 29">
              <a:extLst>
                <a:ext uri="{FF2B5EF4-FFF2-40B4-BE49-F238E27FC236}">
                  <a16:creationId xmlns:a16="http://schemas.microsoft.com/office/drawing/2014/main" id="{373328A9-A137-4363-B358-A8B6D19840DD}"/>
                </a:ext>
              </a:extLst>
            </p:cNvPr>
            <p:cNvGrpSpPr/>
            <p:nvPr/>
          </p:nvGrpSpPr>
          <p:grpSpPr>
            <a:xfrm>
              <a:off x="1533037" y="1937646"/>
              <a:ext cx="3211684" cy="705017"/>
              <a:chOff x="2136743" y="19430"/>
              <a:chExt cx="1892443" cy="705017"/>
            </a:xfrm>
          </p:grpSpPr>
          <p:sp>
            <p:nvSpPr>
              <p:cNvPr id="31" name="Rectangle 30">
                <a:extLst>
                  <a:ext uri="{FF2B5EF4-FFF2-40B4-BE49-F238E27FC236}">
                    <a16:creationId xmlns:a16="http://schemas.microsoft.com/office/drawing/2014/main" id="{98DDE4B2-6C28-4120-9E3F-5E553AE42A50}"/>
                  </a:ext>
                </a:extLst>
              </p:cNvPr>
              <p:cNvSpPr/>
              <p:nvPr/>
            </p:nvSpPr>
            <p:spPr>
              <a:xfrm>
                <a:off x="2136743" y="19430"/>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0"/>
                  <a:satOff val="0"/>
                  <a:lumOff val="0"/>
                  <a:alphaOff val="0"/>
                </a:schemeClr>
              </a:fontRef>
            </p:style>
            <p:txBody>
              <a:bodyPr/>
              <a:lstStyle/>
              <a:p>
                <a:endParaRPr lang="en-LT"/>
              </a:p>
            </p:txBody>
          </p:sp>
          <p:sp>
            <p:nvSpPr>
              <p:cNvPr id="32" name="Rectangle 31">
                <a:extLst>
                  <a:ext uri="{FF2B5EF4-FFF2-40B4-BE49-F238E27FC236}">
                    <a16:creationId xmlns:a16="http://schemas.microsoft.com/office/drawing/2014/main" id="{969AE039-863E-4A16-BC50-CE09F6B7C264}"/>
                  </a:ext>
                </a:extLst>
              </p:cNvPr>
              <p:cNvSpPr/>
              <p:nvPr/>
            </p:nvSpPr>
            <p:spPr>
              <a:xfrm>
                <a:off x="2136744" y="19430"/>
                <a:ext cx="1892442" cy="705017"/>
              </a:xfrm>
              <a:prstGeom prst="rect">
                <a:avLst/>
              </a:prstGeom>
            </p:spPr>
            <p:style>
              <a:lnRef idx="0">
                <a:scrgbClr r="0" g="0" b="0"/>
              </a:lnRef>
              <a:fillRef idx="0">
                <a:scrgbClr r="0" g="0" b="0"/>
              </a:fillRef>
              <a:effectRef idx="0">
                <a:scrgbClr r="0" g="0" b="0"/>
              </a:effectRef>
              <a:fontRef idx="minor">
                <a:schemeClr val="accent5">
                  <a:hueOff val="0"/>
                  <a:satOff val="0"/>
                  <a:lumOff val="0"/>
                  <a:alphaOff val="0"/>
                </a:schemeClr>
              </a:fontRef>
            </p:style>
            <p:txBody>
              <a:bodyPr spcFirstLastPara="0" vert="horz" wrap="square" lIns="0" tIns="0" rIns="0" bIns="0" numCol="1" spcCol="1270" anchor="ctr" anchorCtr="0">
                <a:noAutofit/>
              </a:bodyPr>
              <a:lstStyle/>
              <a:p>
                <a:pPr lvl="0" algn="l" defTabSz="577850">
                  <a:lnSpc>
                    <a:spcPct val="90000"/>
                  </a:lnSpc>
                  <a:spcBef>
                    <a:spcPct val="0"/>
                  </a:spcBef>
                  <a:spcAft>
                    <a:spcPct val="35000"/>
                  </a:spcAft>
                </a:pPr>
                <a:r>
                  <a:rPr lang="en-US" sz="2000" b="1" kern="1200" dirty="0">
                    <a:solidFill>
                      <a:srgbClr val="2B398B"/>
                    </a:solidFill>
                    <a:latin typeface="Arial" panose="020B0604020202020204" pitchFamily="34" charset="0"/>
                    <a:cs typeface="Arial" panose="020B0604020202020204" pitchFamily="34" charset="0"/>
                  </a:rPr>
                  <a:t>1/3 </a:t>
                </a:r>
                <a:r>
                  <a:rPr lang="lt-LT" sz="2000" kern="1200" dirty="0">
                    <a:solidFill>
                      <a:srgbClr val="2B398B"/>
                    </a:solidFill>
                    <a:latin typeface="Arial" panose="020B0604020202020204" pitchFamily="34" charset="0"/>
                    <a:cs typeface="Arial" panose="020B0604020202020204" pitchFamily="34" charset="0"/>
                  </a:rPr>
                  <a:t>studijų skirta praktikoms</a:t>
                </a:r>
                <a:endParaRPr lang="en-US" sz="2000" kern="1200" dirty="0">
                  <a:solidFill>
                    <a:srgbClr val="2B398B"/>
                  </a:solidFill>
                  <a:latin typeface="Arial" panose="020B0604020202020204" pitchFamily="34" charset="0"/>
                  <a:cs typeface="Arial" panose="020B0604020202020204" pitchFamily="34" charset="0"/>
                </a:endParaRPr>
              </a:p>
            </p:txBody>
          </p:sp>
        </p:grpSp>
      </p:grpSp>
      <p:grpSp>
        <p:nvGrpSpPr>
          <p:cNvPr id="33" name="Group 32">
            <a:extLst>
              <a:ext uri="{FF2B5EF4-FFF2-40B4-BE49-F238E27FC236}">
                <a16:creationId xmlns:a16="http://schemas.microsoft.com/office/drawing/2014/main" id="{C4FA9EE2-D8C9-4451-869D-4A0376D21168}"/>
              </a:ext>
            </a:extLst>
          </p:cNvPr>
          <p:cNvGrpSpPr/>
          <p:nvPr/>
        </p:nvGrpSpPr>
        <p:grpSpPr>
          <a:xfrm>
            <a:off x="699073" y="3224343"/>
            <a:ext cx="3577003" cy="705017"/>
            <a:chOff x="676944" y="2771408"/>
            <a:chExt cx="3577003" cy="705017"/>
          </a:xfrm>
        </p:grpSpPr>
        <p:sp>
          <p:nvSpPr>
            <p:cNvPr id="34" name="Oval 33">
              <a:extLst>
                <a:ext uri="{FF2B5EF4-FFF2-40B4-BE49-F238E27FC236}">
                  <a16:creationId xmlns:a16="http://schemas.microsoft.com/office/drawing/2014/main" id="{50F1035B-C305-4D9B-BA0D-1002E9820587}"/>
                </a:ext>
              </a:extLst>
            </p:cNvPr>
            <p:cNvSpPr/>
            <p:nvPr/>
          </p:nvSpPr>
          <p:spPr>
            <a:xfrm>
              <a:off x="676944" y="2771408"/>
              <a:ext cx="705017" cy="705017"/>
            </a:xfrm>
            <a:prstGeom prst="ellipse">
              <a:avLst/>
            </a:prstGeom>
            <a:solidFill>
              <a:srgbClr val="00B260"/>
            </a:solidFill>
          </p:spPr>
          <p:style>
            <a:lnRef idx="0">
              <a:schemeClr val="lt1">
                <a:alpha val="0"/>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p:style>
          <p:txBody>
            <a:bodyPr/>
            <a:lstStyle/>
            <a:p>
              <a:endParaRPr lang="en-LT"/>
            </a:p>
          </p:txBody>
        </p:sp>
        <p:sp>
          <p:nvSpPr>
            <p:cNvPr id="35" name="Rectangle 34" descr="Teacher">
              <a:extLst>
                <a:ext uri="{FF2B5EF4-FFF2-40B4-BE49-F238E27FC236}">
                  <a16:creationId xmlns:a16="http://schemas.microsoft.com/office/drawing/2014/main" id="{3D269EEE-8C4B-451B-B584-6EAE83F07CF1}"/>
                </a:ext>
              </a:extLst>
            </p:cNvPr>
            <p:cNvSpPr/>
            <p:nvPr/>
          </p:nvSpPr>
          <p:spPr>
            <a:xfrm>
              <a:off x="824998" y="2919461"/>
              <a:ext cx="408910" cy="408910"/>
            </a:xfrm>
            <a:prstGeom prst="rect">
              <a:avLst/>
            </a:prstGeom>
            <a: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LT"/>
            </a:p>
          </p:txBody>
        </p:sp>
        <p:grpSp>
          <p:nvGrpSpPr>
            <p:cNvPr id="36" name="Group 35">
              <a:extLst>
                <a:ext uri="{FF2B5EF4-FFF2-40B4-BE49-F238E27FC236}">
                  <a16:creationId xmlns:a16="http://schemas.microsoft.com/office/drawing/2014/main" id="{B4522DF2-0E72-436D-8223-D4FC6635A617}"/>
                </a:ext>
              </a:extLst>
            </p:cNvPr>
            <p:cNvGrpSpPr/>
            <p:nvPr/>
          </p:nvGrpSpPr>
          <p:grpSpPr>
            <a:xfrm>
              <a:off x="1533036" y="2771408"/>
              <a:ext cx="2720911" cy="705017"/>
              <a:chOff x="2136743" y="1279243"/>
              <a:chExt cx="1661826" cy="705017"/>
            </a:xfrm>
          </p:grpSpPr>
          <p:sp>
            <p:nvSpPr>
              <p:cNvPr id="37" name="Rectangle 36">
                <a:extLst>
                  <a:ext uri="{FF2B5EF4-FFF2-40B4-BE49-F238E27FC236}">
                    <a16:creationId xmlns:a16="http://schemas.microsoft.com/office/drawing/2014/main" id="{96230407-8ACA-4E22-8B16-47122B86E3D8}"/>
                  </a:ext>
                </a:extLst>
              </p:cNvPr>
              <p:cNvSpPr/>
              <p:nvPr/>
            </p:nvSpPr>
            <p:spPr>
              <a:xfrm>
                <a:off x="2136743" y="1279243"/>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3379271"/>
                  <a:satOff val="-8710"/>
                  <a:lumOff val="-5883"/>
                  <a:alphaOff val="0"/>
                </a:schemeClr>
              </a:fontRef>
            </p:style>
            <p:txBody>
              <a:bodyPr/>
              <a:lstStyle/>
              <a:p>
                <a:endParaRPr lang="en-LT"/>
              </a:p>
            </p:txBody>
          </p:sp>
          <p:sp>
            <p:nvSpPr>
              <p:cNvPr id="38" name="Rectangle 37">
                <a:extLst>
                  <a:ext uri="{FF2B5EF4-FFF2-40B4-BE49-F238E27FC236}">
                    <a16:creationId xmlns:a16="http://schemas.microsoft.com/office/drawing/2014/main" id="{57F90E58-EE71-41E3-8072-69D461B901DF}"/>
                  </a:ext>
                </a:extLst>
              </p:cNvPr>
              <p:cNvSpPr/>
              <p:nvPr/>
            </p:nvSpPr>
            <p:spPr>
              <a:xfrm>
                <a:off x="2136743" y="1279243"/>
                <a:ext cx="1661826" cy="705017"/>
              </a:xfrm>
              <a:prstGeom prst="rect">
                <a:avLst/>
              </a:prstGeom>
            </p:spPr>
            <p:style>
              <a:lnRef idx="0">
                <a:scrgbClr r="0" g="0" b="0"/>
              </a:lnRef>
              <a:fillRef idx="0">
                <a:scrgbClr r="0" g="0" b="0"/>
              </a:fillRef>
              <a:effectRef idx="0">
                <a:scrgbClr r="0" g="0" b="0"/>
              </a:effectRef>
              <a:fontRef idx="minor">
                <a:schemeClr val="accent5">
                  <a:hueOff val="-3379271"/>
                  <a:satOff val="-8710"/>
                  <a:lumOff val="-5883"/>
                  <a:alphaOff val="0"/>
                </a:schemeClr>
              </a:fontRef>
            </p:style>
            <p:txBody>
              <a:bodyPr spcFirstLastPara="0" vert="horz" wrap="square" lIns="0" tIns="0" rIns="0" bIns="0" numCol="1" spcCol="1270" anchor="ctr" anchorCtr="0">
                <a:noAutofit/>
              </a:bodyPr>
              <a:lstStyle/>
              <a:p>
                <a:pPr lvl="0" algn="l" defTabSz="577850">
                  <a:lnSpc>
                    <a:spcPct val="90000"/>
                  </a:lnSpc>
                  <a:spcBef>
                    <a:spcPct val="0"/>
                  </a:spcBef>
                  <a:spcAft>
                    <a:spcPct val="35000"/>
                  </a:spcAft>
                </a:pPr>
                <a:r>
                  <a:rPr lang="en-US" sz="2000" b="1" kern="1200" dirty="0">
                    <a:solidFill>
                      <a:srgbClr val="00B260"/>
                    </a:solidFill>
                    <a:latin typeface="Arial" panose="020B0604020202020204" pitchFamily="34" charset="0"/>
                    <a:cs typeface="Arial" panose="020B0604020202020204" pitchFamily="34" charset="0"/>
                  </a:rPr>
                  <a:t>24</a:t>
                </a:r>
                <a:r>
                  <a:rPr lang="en-US" sz="2000" kern="1200" dirty="0">
                    <a:solidFill>
                      <a:srgbClr val="00B260"/>
                    </a:solidFill>
                    <a:latin typeface="Arial" panose="020B0604020202020204" pitchFamily="34" charset="0"/>
                    <a:cs typeface="Arial" panose="020B0604020202020204" pitchFamily="34" charset="0"/>
                  </a:rPr>
                  <a:t> </a:t>
                </a:r>
                <a:r>
                  <a:rPr lang="lt-LT" sz="2000" kern="1200" dirty="0">
                    <a:solidFill>
                      <a:srgbClr val="00B260"/>
                    </a:solidFill>
                    <a:latin typeface="Arial" panose="020B0604020202020204" pitchFamily="34" charset="0"/>
                    <a:cs typeface="Arial" panose="020B0604020202020204" pitchFamily="34" charset="0"/>
                  </a:rPr>
                  <a:t>praktinio mokymo centrai</a:t>
                </a:r>
                <a:endParaRPr lang="en-US" sz="2000" kern="1200" dirty="0">
                  <a:solidFill>
                    <a:srgbClr val="00B260"/>
                  </a:solidFill>
                  <a:latin typeface="Arial" panose="020B0604020202020204" pitchFamily="34" charset="0"/>
                  <a:cs typeface="Arial" panose="020B0604020202020204" pitchFamily="34" charset="0"/>
                </a:endParaRPr>
              </a:p>
            </p:txBody>
          </p:sp>
        </p:grpSp>
      </p:grpSp>
      <p:grpSp>
        <p:nvGrpSpPr>
          <p:cNvPr id="40" name="Group 39">
            <a:extLst>
              <a:ext uri="{FF2B5EF4-FFF2-40B4-BE49-F238E27FC236}">
                <a16:creationId xmlns:a16="http://schemas.microsoft.com/office/drawing/2014/main" id="{A184AF5B-E943-4438-9F60-0508D2665D23}"/>
              </a:ext>
            </a:extLst>
          </p:cNvPr>
          <p:cNvGrpSpPr/>
          <p:nvPr/>
        </p:nvGrpSpPr>
        <p:grpSpPr>
          <a:xfrm>
            <a:off x="699073" y="4478729"/>
            <a:ext cx="3875176" cy="705017"/>
            <a:chOff x="676944" y="4422126"/>
            <a:chExt cx="3875176" cy="705017"/>
          </a:xfrm>
        </p:grpSpPr>
        <p:sp>
          <p:nvSpPr>
            <p:cNvPr id="41" name="Oval 40">
              <a:extLst>
                <a:ext uri="{FF2B5EF4-FFF2-40B4-BE49-F238E27FC236}">
                  <a16:creationId xmlns:a16="http://schemas.microsoft.com/office/drawing/2014/main" id="{9D473AF7-BE50-49E2-9FB2-B22C39D015DC}"/>
                </a:ext>
              </a:extLst>
            </p:cNvPr>
            <p:cNvSpPr/>
            <p:nvPr/>
          </p:nvSpPr>
          <p:spPr>
            <a:xfrm>
              <a:off x="676944" y="4422126"/>
              <a:ext cx="705017" cy="705017"/>
            </a:xfrm>
            <a:prstGeom prst="ellipse">
              <a:avLst/>
            </a:prstGeom>
            <a:solidFill>
              <a:srgbClr val="00C2F3"/>
            </a:solidFill>
          </p:spPr>
          <p:style>
            <a:lnRef idx="0">
              <a:schemeClr val="lt1">
                <a:alpha val="0"/>
                <a:hueOff val="0"/>
                <a:satOff val="0"/>
                <a:lumOff val="0"/>
                <a:alphaOff val="0"/>
              </a:schemeClr>
            </a:lnRef>
            <a:fillRef idx="1">
              <a:schemeClr val="accent5">
                <a:hueOff val="-1689636"/>
                <a:satOff val="-4355"/>
                <a:lumOff val="-2941"/>
                <a:alphaOff val="0"/>
              </a:schemeClr>
            </a:fillRef>
            <a:effectRef idx="0">
              <a:schemeClr val="accent5">
                <a:hueOff val="-1689636"/>
                <a:satOff val="-4355"/>
                <a:lumOff val="-2941"/>
                <a:alphaOff val="0"/>
              </a:schemeClr>
            </a:effectRef>
            <a:fontRef idx="minor"/>
          </p:style>
          <p:txBody>
            <a:bodyPr/>
            <a:lstStyle/>
            <a:p>
              <a:endParaRPr lang="en-LT"/>
            </a:p>
          </p:txBody>
        </p:sp>
        <p:sp>
          <p:nvSpPr>
            <p:cNvPr id="42" name="Rectangle 41" descr="Test tubes">
              <a:extLst>
                <a:ext uri="{FF2B5EF4-FFF2-40B4-BE49-F238E27FC236}">
                  <a16:creationId xmlns:a16="http://schemas.microsoft.com/office/drawing/2014/main" id="{4029C483-2C0E-458E-91E8-4445200E95C2}"/>
                </a:ext>
              </a:extLst>
            </p:cNvPr>
            <p:cNvSpPr/>
            <p:nvPr/>
          </p:nvSpPr>
          <p:spPr>
            <a:xfrm>
              <a:off x="824997" y="4570180"/>
              <a:ext cx="408910" cy="408910"/>
            </a:xfrm>
            <a:prstGeom prst="rect">
              <a:avLst/>
            </a:prstGeom>
            <a: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LT"/>
            </a:p>
          </p:txBody>
        </p:sp>
        <p:grpSp>
          <p:nvGrpSpPr>
            <p:cNvPr id="43" name="Group 42">
              <a:extLst>
                <a:ext uri="{FF2B5EF4-FFF2-40B4-BE49-F238E27FC236}">
                  <a16:creationId xmlns:a16="http://schemas.microsoft.com/office/drawing/2014/main" id="{9867D5B8-8FB3-486A-ABA5-4BDCDA8C4507}"/>
                </a:ext>
              </a:extLst>
            </p:cNvPr>
            <p:cNvGrpSpPr/>
            <p:nvPr/>
          </p:nvGrpSpPr>
          <p:grpSpPr>
            <a:xfrm>
              <a:off x="1533035" y="4422126"/>
              <a:ext cx="3019085" cy="705017"/>
              <a:chOff x="4944222" y="19430"/>
              <a:chExt cx="1661826" cy="705017"/>
            </a:xfrm>
          </p:grpSpPr>
          <p:sp>
            <p:nvSpPr>
              <p:cNvPr id="44" name="Rectangle 43">
                <a:extLst>
                  <a:ext uri="{FF2B5EF4-FFF2-40B4-BE49-F238E27FC236}">
                    <a16:creationId xmlns:a16="http://schemas.microsoft.com/office/drawing/2014/main" id="{ECD124C1-59FB-40B3-894F-DDDB277F5315}"/>
                  </a:ext>
                </a:extLst>
              </p:cNvPr>
              <p:cNvSpPr/>
              <p:nvPr/>
            </p:nvSpPr>
            <p:spPr>
              <a:xfrm>
                <a:off x="4944222" y="19430"/>
                <a:ext cx="1661826" cy="705017"/>
              </a:xfrm>
              <a:prstGeom prst="rect">
                <a:avLst/>
              </a:prstGeom>
            </p:spPr>
            <p:style>
              <a:lnRef idx="0">
                <a:schemeClr val="accent5">
                  <a:alpha val="0"/>
                  <a:hueOff val="0"/>
                  <a:satOff val="0"/>
                  <a:lumOff val="0"/>
                  <a:alphaOff val="0"/>
                </a:schemeClr>
              </a:lnRef>
              <a:fillRef idx="0">
                <a:schemeClr val="accent5">
                  <a:alpha val="0"/>
                  <a:hueOff val="0"/>
                  <a:satOff val="0"/>
                  <a:lumOff val="0"/>
                  <a:alphaOff val="0"/>
                </a:schemeClr>
              </a:fillRef>
              <a:effectRef idx="0">
                <a:schemeClr val="accent5">
                  <a:alpha val="0"/>
                  <a:hueOff val="0"/>
                  <a:satOff val="0"/>
                  <a:lumOff val="0"/>
                  <a:alphaOff val="0"/>
                </a:schemeClr>
              </a:effectRef>
              <a:fontRef idx="minor">
                <a:schemeClr val="accent5">
                  <a:hueOff val="-1689636"/>
                  <a:satOff val="-4355"/>
                  <a:lumOff val="-2941"/>
                  <a:alphaOff val="0"/>
                </a:schemeClr>
              </a:fontRef>
            </p:style>
            <p:txBody>
              <a:bodyPr/>
              <a:lstStyle/>
              <a:p>
                <a:endParaRPr lang="en-LT"/>
              </a:p>
            </p:txBody>
          </p:sp>
          <p:sp>
            <p:nvSpPr>
              <p:cNvPr id="64" name="Rectangle 63">
                <a:extLst>
                  <a:ext uri="{FF2B5EF4-FFF2-40B4-BE49-F238E27FC236}">
                    <a16:creationId xmlns:a16="http://schemas.microsoft.com/office/drawing/2014/main" id="{77840C21-5071-4E4B-90E4-94D4A522B9D5}"/>
                  </a:ext>
                </a:extLst>
              </p:cNvPr>
              <p:cNvSpPr/>
              <p:nvPr/>
            </p:nvSpPr>
            <p:spPr>
              <a:xfrm>
                <a:off x="4944222" y="19430"/>
                <a:ext cx="1661826" cy="705017"/>
              </a:xfrm>
              <a:prstGeom prst="rect">
                <a:avLst/>
              </a:prstGeom>
            </p:spPr>
            <p:style>
              <a:lnRef idx="0">
                <a:scrgbClr r="0" g="0" b="0"/>
              </a:lnRef>
              <a:fillRef idx="0">
                <a:scrgbClr r="0" g="0" b="0"/>
              </a:fillRef>
              <a:effectRef idx="0">
                <a:scrgbClr r="0" g="0" b="0"/>
              </a:effectRef>
              <a:fontRef idx="minor">
                <a:schemeClr val="accent5">
                  <a:hueOff val="-1689636"/>
                  <a:satOff val="-4355"/>
                  <a:lumOff val="-2941"/>
                  <a:alphaOff val="0"/>
                </a:schemeClr>
              </a:fontRef>
            </p:style>
            <p:txBody>
              <a:bodyPr spcFirstLastPara="0" vert="horz" wrap="square" lIns="0" tIns="0" rIns="0" bIns="0" numCol="1" spcCol="1270" anchor="ctr" anchorCtr="0">
                <a:noAutofit/>
              </a:bodyPr>
              <a:lstStyle/>
              <a:p>
                <a:pPr lvl="0" algn="l" defTabSz="577850">
                  <a:lnSpc>
                    <a:spcPct val="90000"/>
                  </a:lnSpc>
                  <a:spcBef>
                    <a:spcPct val="0"/>
                  </a:spcBef>
                  <a:spcAft>
                    <a:spcPct val="35000"/>
                  </a:spcAft>
                </a:pPr>
                <a:r>
                  <a:rPr lang="en-US" sz="2000" b="1" kern="1200" dirty="0">
                    <a:solidFill>
                      <a:srgbClr val="00C2F3"/>
                    </a:solidFill>
                    <a:latin typeface="Arial" panose="020B0604020202020204" pitchFamily="34" charset="0"/>
                    <a:cs typeface="Arial" panose="020B0604020202020204" pitchFamily="34" charset="0"/>
                  </a:rPr>
                  <a:t>55</a:t>
                </a:r>
                <a:r>
                  <a:rPr lang="en-US" sz="2000" kern="1200" dirty="0">
                    <a:solidFill>
                      <a:srgbClr val="00C2F3"/>
                    </a:solidFill>
                    <a:latin typeface="Arial" panose="020B0604020202020204" pitchFamily="34" charset="0"/>
                    <a:cs typeface="Arial" panose="020B0604020202020204" pitchFamily="34" charset="0"/>
                  </a:rPr>
                  <a:t> </a:t>
                </a:r>
                <a:r>
                  <a:rPr lang="lt-LT" sz="2000" kern="1200" dirty="0">
                    <a:solidFill>
                      <a:srgbClr val="00C2F3"/>
                    </a:solidFill>
                    <a:latin typeface="Arial" panose="020B0604020202020204" pitchFamily="34" charset="0"/>
                    <a:cs typeface="Arial" panose="020B0604020202020204" pitchFamily="34" charset="0"/>
                  </a:rPr>
                  <a:t>modernios laboratorijos</a:t>
                </a:r>
                <a:endParaRPr lang="en-US" sz="2000" kern="1200" dirty="0">
                  <a:solidFill>
                    <a:srgbClr val="00C2F3"/>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3791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additive="base">
                                        <p:cTn id="45" dur="500" fill="hold"/>
                                        <p:tgtEl>
                                          <p:spTgt spid="40"/>
                                        </p:tgtEl>
                                        <p:attrNameLst>
                                          <p:attrName>ppt_x</p:attrName>
                                        </p:attrNameLst>
                                      </p:cBhvr>
                                      <p:tavLst>
                                        <p:tav tm="0">
                                          <p:val>
                                            <p:strVal val="#ppt_x"/>
                                          </p:val>
                                        </p:tav>
                                        <p:tav tm="100000">
                                          <p:val>
                                            <p:strVal val="#ppt_x"/>
                                          </p:val>
                                        </p:tav>
                                      </p:tavLst>
                                    </p:anim>
                                    <p:anim calcmode="lin" valueType="num">
                                      <p:cBhvr additive="base">
                                        <p:cTn id="4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84BD8DD7-F9A5-6E49-BE34-0CFCB4EBBB3F}"/>
              </a:ext>
            </a:extLst>
          </p:cNvPr>
          <p:cNvSpPr>
            <a:spLocks noGrp="1"/>
          </p:cNvSpPr>
          <p:nvPr>
            <p:ph type="title"/>
          </p:nvPr>
        </p:nvSpPr>
        <p:spPr>
          <a:xfrm>
            <a:off x="676944" y="641075"/>
            <a:ext cx="9502936" cy="610863"/>
          </a:xfrm>
        </p:spPr>
        <p:txBody>
          <a:bodyPr/>
          <a:lstStyle/>
          <a:p>
            <a:r>
              <a:rPr lang="en-US" dirty="0"/>
              <a:t>Partner</a:t>
            </a:r>
            <a:r>
              <a:rPr lang="lt-LT" dirty="0" err="1"/>
              <a:t>ystės</a:t>
            </a:r>
            <a:endParaRPr lang="x-none" dirty="0"/>
          </a:p>
        </p:txBody>
      </p:sp>
      <p:sp>
        <p:nvSpPr>
          <p:cNvPr id="47" name="Text Placeholder 2">
            <a:extLst>
              <a:ext uri="{FF2B5EF4-FFF2-40B4-BE49-F238E27FC236}">
                <a16:creationId xmlns:a16="http://schemas.microsoft.com/office/drawing/2014/main" id="{C166AB97-0ADC-6F4A-BF25-6128C3DED7EB}"/>
              </a:ext>
            </a:extLst>
          </p:cNvPr>
          <p:cNvSpPr>
            <a:spLocks noGrp="1"/>
          </p:cNvSpPr>
          <p:nvPr>
            <p:ph type="body" sz="quarter" idx="11"/>
          </p:nvPr>
        </p:nvSpPr>
        <p:spPr>
          <a:xfrm>
            <a:off x="665421" y="1878735"/>
            <a:ext cx="4089460" cy="1635016"/>
          </a:xfrm>
        </p:spPr>
        <p:txBody>
          <a:bodyPr/>
          <a:lstStyle/>
          <a:p>
            <a:pPr marL="342900" indent="-342900">
              <a:buFont typeface="Arial" panose="020B0604020202020204" pitchFamily="34" charset="0"/>
              <a:buChar char="•"/>
            </a:pPr>
            <a:r>
              <a:rPr lang="lt-LT" sz="2000" dirty="0"/>
              <a:t>Daugiau nei 300 sutarčių su kitomis aukštosiomis mokyklomis iš daugiau nei 50 šalių dėl studentų ir dėstytojų dalyvavimo mainų programose.</a:t>
            </a:r>
            <a:endParaRPr lang="en-US" sz="2000" dirty="0"/>
          </a:p>
          <a:p>
            <a:pPr marL="342900" indent="-342900">
              <a:buFont typeface="Arial" panose="020B0604020202020204" pitchFamily="34" charset="0"/>
              <a:buChar char="•"/>
            </a:pPr>
            <a:r>
              <a:rPr lang="lt-LT" sz="2000" dirty="0"/>
              <a:t>Aktyvi narystė tarptautinėse, Europinėse ir nacionalinėse asociacijose ir tinkluose.</a:t>
            </a:r>
            <a:endParaRPr lang="ru-RU" sz="2000" dirty="0"/>
          </a:p>
        </p:txBody>
      </p:sp>
      <p:sp>
        <p:nvSpPr>
          <p:cNvPr id="48" name="Slide Number Placeholder 3">
            <a:extLst>
              <a:ext uri="{FF2B5EF4-FFF2-40B4-BE49-F238E27FC236}">
                <a16:creationId xmlns:a16="http://schemas.microsoft.com/office/drawing/2014/main" id="{21EF71F4-76E0-F346-8A50-B67DD11C1DF9}"/>
              </a:ext>
            </a:extLst>
          </p:cNvPr>
          <p:cNvSpPr>
            <a:spLocks noGrp="1"/>
          </p:cNvSpPr>
          <p:nvPr>
            <p:ph type="sldNum" sz="quarter" idx="16"/>
          </p:nvPr>
        </p:nvSpPr>
        <p:spPr>
          <a:xfrm>
            <a:off x="579153" y="6470443"/>
            <a:ext cx="419932" cy="247651"/>
          </a:xfrm>
          <a:prstGeom prst="rect">
            <a:avLst/>
          </a:prstGeom>
        </p:spPr>
        <p:txBody>
          <a:bodyPr/>
          <a:lstStyle/>
          <a:p>
            <a:fld id="{294A09A9-5501-47C1-A89A-A340965A2BE2}" type="slidenum">
              <a:rPr lang="en-US" smtClean="0"/>
              <a:pPr/>
              <a:t>6</a:t>
            </a:fld>
            <a:endParaRPr lang="en-US" dirty="0"/>
          </a:p>
        </p:txBody>
      </p:sp>
      <p:grpSp>
        <p:nvGrpSpPr>
          <p:cNvPr id="49" name="Group 48"/>
          <p:cNvGrpSpPr/>
          <p:nvPr/>
        </p:nvGrpSpPr>
        <p:grpSpPr>
          <a:xfrm>
            <a:off x="5036234" y="1505243"/>
            <a:ext cx="6820486" cy="4986998"/>
            <a:chOff x="5201920" y="1766975"/>
            <a:chExt cx="6654800" cy="4725266"/>
          </a:xfrm>
        </p:grpSpPr>
        <p:pic>
          <p:nvPicPr>
            <p:cNvPr id="50" name="Picture 49" descr="Home">
              <a:extLst>
                <a:ext uri="{FF2B5EF4-FFF2-40B4-BE49-F238E27FC236}">
                  <a16:creationId xmlns:a16="http://schemas.microsoft.com/office/drawing/2014/main" id="{E3F59912-7497-41A3-B210-0706DF241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0326" y="3747185"/>
              <a:ext cx="1800200" cy="5324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UASnet - Universities of Applied Sciences network, research, innovation, European regions">
              <a:extLst>
                <a:ext uri="{FF2B5EF4-FFF2-40B4-BE49-F238E27FC236}">
                  <a16:creationId xmlns:a16="http://schemas.microsoft.com/office/drawing/2014/main" id="{543FB842-9399-4D41-9C39-F0F07D080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4546" y="2820754"/>
              <a:ext cx="1392089" cy="6960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associationcomenius.org/local/cache-vignettes/L400xH152/Logo-361a8.jpg">
              <a:extLst>
                <a:ext uri="{FF2B5EF4-FFF2-40B4-BE49-F238E27FC236}">
                  <a16:creationId xmlns:a16="http://schemas.microsoft.com/office/drawing/2014/main" id="{68B31AB6-48CB-4F5A-8552-F830AC6F2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246" y="2847012"/>
              <a:ext cx="1905000" cy="72390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6" descr="www.eclas.org">
              <a:extLst>
                <a:ext uri="{FF2B5EF4-FFF2-40B4-BE49-F238E27FC236}">
                  <a16:creationId xmlns:a16="http://schemas.microsoft.com/office/drawing/2014/main" id="{0D4109CE-1DDF-4571-AFF0-DC6842FEB8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800" y="4605074"/>
              <a:ext cx="1256928" cy="82957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8" descr="Space Networks">
              <a:extLst>
                <a:ext uri="{FF2B5EF4-FFF2-40B4-BE49-F238E27FC236}">
                  <a16:creationId xmlns:a16="http://schemas.microsoft.com/office/drawing/2014/main" id="{8D8CF6CA-73AE-41CD-B656-0688F1014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172" y="2126062"/>
              <a:ext cx="2105025" cy="3905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http://www.efad.org/media/1043/logo-efad-oval2.jpg">
              <a:extLst>
                <a:ext uri="{FF2B5EF4-FFF2-40B4-BE49-F238E27FC236}">
                  <a16:creationId xmlns:a16="http://schemas.microsoft.com/office/drawing/2014/main" id="{1BC6DB44-75E6-45FB-8CAD-75A6E79B81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01277" y="2092725"/>
              <a:ext cx="9525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451B465C-884A-4361-8CF2-CA4A631927B0}"/>
                </a:ext>
              </a:extLst>
            </p:cNvPr>
            <p:cNvPicPr>
              <a:picLocks noChangeAspect="1"/>
            </p:cNvPicPr>
            <p:nvPr/>
          </p:nvPicPr>
          <p:blipFill>
            <a:blip r:embed="rId8"/>
            <a:stretch>
              <a:fillRect/>
            </a:stretch>
          </p:blipFill>
          <p:spPr>
            <a:xfrm>
              <a:off x="5936603" y="4667560"/>
              <a:ext cx="1048287" cy="511040"/>
            </a:xfrm>
            <a:prstGeom prst="rect">
              <a:avLst/>
            </a:prstGeom>
          </p:spPr>
        </p:pic>
        <p:pic>
          <p:nvPicPr>
            <p:cNvPr id="57" name="Picture 56">
              <a:extLst>
                <a:ext uri="{FF2B5EF4-FFF2-40B4-BE49-F238E27FC236}">
                  <a16:creationId xmlns:a16="http://schemas.microsoft.com/office/drawing/2014/main" id="{5EF7CF81-C7E6-44DF-BC6D-AD64095258ED}"/>
                </a:ext>
              </a:extLst>
            </p:cNvPr>
            <p:cNvPicPr>
              <a:picLocks noChangeAspect="1"/>
            </p:cNvPicPr>
            <p:nvPr/>
          </p:nvPicPr>
          <p:blipFill>
            <a:blip r:embed="rId9"/>
            <a:stretch>
              <a:fillRect/>
            </a:stretch>
          </p:blipFill>
          <p:spPr>
            <a:xfrm>
              <a:off x="5636155" y="2151543"/>
              <a:ext cx="1453937" cy="317902"/>
            </a:xfrm>
            <a:prstGeom prst="rect">
              <a:avLst/>
            </a:prstGeom>
          </p:spPr>
        </p:pic>
        <p:pic>
          <p:nvPicPr>
            <p:cNvPr id="58" name="Picture 57">
              <a:extLst>
                <a:ext uri="{FF2B5EF4-FFF2-40B4-BE49-F238E27FC236}">
                  <a16:creationId xmlns:a16="http://schemas.microsoft.com/office/drawing/2014/main" id="{B8434328-432D-4C09-BC61-993DD0479A4C}"/>
                </a:ext>
              </a:extLst>
            </p:cNvPr>
            <p:cNvPicPr>
              <a:picLocks noChangeAspect="1"/>
            </p:cNvPicPr>
            <p:nvPr/>
          </p:nvPicPr>
          <p:blipFill>
            <a:blip r:embed="rId10"/>
            <a:stretch>
              <a:fillRect/>
            </a:stretch>
          </p:blipFill>
          <p:spPr>
            <a:xfrm>
              <a:off x="5794292" y="3880346"/>
              <a:ext cx="1256928" cy="473816"/>
            </a:xfrm>
            <a:prstGeom prst="rect">
              <a:avLst/>
            </a:prstGeom>
          </p:spPr>
        </p:pic>
        <p:pic>
          <p:nvPicPr>
            <p:cNvPr id="59" name="Picture 58">
              <a:extLst>
                <a:ext uri="{FF2B5EF4-FFF2-40B4-BE49-F238E27FC236}">
                  <a16:creationId xmlns:a16="http://schemas.microsoft.com/office/drawing/2014/main" id="{BC44C9CB-CEA2-4D47-ADEE-316812A2A6A4}"/>
                </a:ext>
              </a:extLst>
            </p:cNvPr>
            <p:cNvPicPr>
              <a:picLocks noChangeAspect="1"/>
            </p:cNvPicPr>
            <p:nvPr/>
          </p:nvPicPr>
          <p:blipFill>
            <a:blip r:embed="rId11"/>
            <a:stretch>
              <a:fillRect/>
            </a:stretch>
          </p:blipFill>
          <p:spPr>
            <a:xfrm>
              <a:off x="5770814" y="5626127"/>
              <a:ext cx="1303884" cy="463882"/>
            </a:xfrm>
            <a:prstGeom prst="rect">
              <a:avLst/>
            </a:prstGeom>
          </p:spPr>
        </p:pic>
        <p:pic>
          <p:nvPicPr>
            <p:cNvPr id="60" name="Picture 59">
              <a:extLst>
                <a:ext uri="{FF2B5EF4-FFF2-40B4-BE49-F238E27FC236}">
                  <a16:creationId xmlns:a16="http://schemas.microsoft.com/office/drawing/2014/main" id="{B0A46D10-885D-4354-BD98-97EC4F805A87}"/>
                </a:ext>
              </a:extLst>
            </p:cNvPr>
            <p:cNvPicPr>
              <a:picLocks noChangeAspect="1"/>
            </p:cNvPicPr>
            <p:nvPr/>
          </p:nvPicPr>
          <p:blipFill>
            <a:blip r:embed="rId12"/>
            <a:stretch>
              <a:fillRect/>
            </a:stretch>
          </p:blipFill>
          <p:spPr>
            <a:xfrm>
              <a:off x="9531227" y="5646658"/>
              <a:ext cx="2019300" cy="533400"/>
            </a:xfrm>
            <a:prstGeom prst="rect">
              <a:avLst/>
            </a:prstGeom>
          </p:spPr>
        </p:pic>
        <p:pic>
          <p:nvPicPr>
            <p:cNvPr id="61" name="Picture 60">
              <a:extLst>
                <a:ext uri="{FF2B5EF4-FFF2-40B4-BE49-F238E27FC236}">
                  <a16:creationId xmlns:a16="http://schemas.microsoft.com/office/drawing/2014/main" id="{92A5AE27-2A2A-40F4-B726-3B53FDDD8B8E}"/>
                </a:ext>
              </a:extLst>
            </p:cNvPr>
            <p:cNvPicPr>
              <a:picLocks noChangeAspect="1"/>
            </p:cNvPicPr>
            <p:nvPr/>
          </p:nvPicPr>
          <p:blipFill>
            <a:blip r:embed="rId13"/>
            <a:stretch>
              <a:fillRect/>
            </a:stretch>
          </p:blipFill>
          <p:spPr>
            <a:xfrm>
              <a:off x="7943779" y="4705996"/>
              <a:ext cx="1013937" cy="520380"/>
            </a:xfrm>
            <a:prstGeom prst="rect">
              <a:avLst/>
            </a:prstGeom>
          </p:spPr>
        </p:pic>
        <p:pic>
          <p:nvPicPr>
            <p:cNvPr id="62" name="Picture 61">
              <a:extLst>
                <a:ext uri="{FF2B5EF4-FFF2-40B4-BE49-F238E27FC236}">
                  <a16:creationId xmlns:a16="http://schemas.microsoft.com/office/drawing/2014/main" id="{C458D4FC-9D43-4345-A82D-AF128F350705}"/>
                </a:ext>
              </a:extLst>
            </p:cNvPr>
            <p:cNvPicPr>
              <a:picLocks noChangeAspect="1"/>
            </p:cNvPicPr>
            <p:nvPr/>
          </p:nvPicPr>
          <p:blipFill>
            <a:blip r:embed="rId14"/>
            <a:stretch>
              <a:fillRect/>
            </a:stretch>
          </p:blipFill>
          <p:spPr>
            <a:xfrm>
              <a:off x="7837548" y="3769106"/>
              <a:ext cx="1378474" cy="628889"/>
            </a:xfrm>
            <a:prstGeom prst="rect">
              <a:avLst/>
            </a:prstGeom>
          </p:spPr>
        </p:pic>
        <p:pic>
          <p:nvPicPr>
            <p:cNvPr id="63" name="Picture 62">
              <a:extLst>
                <a:ext uri="{FF2B5EF4-FFF2-40B4-BE49-F238E27FC236}">
                  <a16:creationId xmlns:a16="http://schemas.microsoft.com/office/drawing/2014/main" id="{4845355B-C9C9-4EA5-91EF-2863BD0E337F}"/>
                </a:ext>
              </a:extLst>
            </p:cNvPr>
            <p:cNvPicPr>
              <a:picLocks noChangeAspect="1"/>
            </p:cNvPicPr>
            <p:nvPr/>
          </p:nvPicPr>
          <p:blipFill>
            <a:blip r:embed="rId15"/>
            <a:stretch>
              <a:fillRect/>
            </a:stretch>
          </p:blipFill>
          <p:spPr>
            <a:xfrm>
              <a:off x="7649452" y="5626127"/>
              <a:ext cx="1592216" cy="532757"/>
            </a:xfrm>
            <a:prstGeom prst="rect">
              <a:avLst/>
            </a:prstGeom>
          </p:spPr>
        </p:pic>
        <p:pic>
          <p:nvPicPr>
            <p:cNvPr id="64" name="Picture 63">
              <a:extLst>
                <a:ext uri="{FF2B5EF4-FFF2-40B4-BE49-F238E27FC236}">
                  <a16:creationId xmlns:a16="http://schemas.microsoft.com/office/drawing/2014/main" id="{60488414-0713-47B1-825A-DC702B117D53}"/>
                </a:ext>
              </a:extLst>
            </p:cNvPr>
            <p:cNvPicPr>
              <a:picLocks noChangeAspect="1"/>
            </p:cNvPicPr>
            <p:nvPr/>
          </p:nvPicPr>
          <p:blipFill>
            <a:blip r:embed="rId16"/>
            <a:stretch>
              <a:fillRect/>
            </a:stretch>
          </p:blipFill>
          <p:spPr>
            <a:xfrm>
              <a:off x="8098668" y="2948208"/>
              <a:ext cx="1143000" cy="503695"/>
            </a:xfrm>
            <a:prstGeom prst="rect">
              <a:avLst/>
            </a:prstGeom>
          </p:spPr>
        </p:pic>
        <p:sp>
          <p:nvSpPr>
            <p:cNvPr id="65" name="Rectangle 64"/>
            <p:cNvSpPr/>
            <p:nvPr/>
          </p:nvSpPr>
          <p:spPr>
            <a:xfrm>
              <a:off x="5201920" y="1766975"/>
              <a:ext cx="6654800" cy="4725266"/>
            </a:xfrm>
            <a:prstGeom prst="rect">
              <a:avLst/>
            </a:prstGeom>
            <a:noFill/>
            <a:ln>
              <a:solidFill>
                <a:srgbClr val="005B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grpSp>
      <p:pic>
        <p:nvPicPr>
          <p:cNvPr id="66" name="Picture 65" descr="A number with blue numbers&#10;&#10;AI-generated content may be incorrect.">
            <a:extLst>
              <a:ext uri="{FF2B5EF4-FFF2-40B4-BE49-F238E27FC236}">
                <a16:creationId xmlns:a16="http://schemas.microsoft.com/office/drawing/2014/main" id="{86A4A70C-D487-4428-A51A-E3A12352797F}"/>
              </a:ext>
            </a:extLst>
          </p:cNvPr>
          <p:cNvPicPr/>
          <p:nvPr/>
        </p:nvPicPr>
        <p:blipFill rotWithShape="1">
          <a:blip r:embed="rId17">
            <a:extLst>
              <a:ext uri="{28A0092B-C50C-407E-A947-70E740481C1C}">
                <a14:useLocalDpi xmlns:a14="http://schemas.microsoft.com/office/drawing/2010/main" val="0"/>
              </a:ext>
            </a:extLst>
          </a:blip>
          <a:srcRect l="59876" b="4298"/>
          <a:stretch/>
        </p:blipFill>
        <p:spPr bwMode="auto">
          <a:xfrm>
            <a:off x="794438" y="4770661"/>
            <a:ext cx="3765342" cy="1717392"/>
          </a:xfrm>
          <a:prstGeom prst="rect">
            <a:avLst/>
          </a:prstGeom>
          <a:noFill/>
          <a:ln>
            <a:noFill/>
          </a:ln>
        </p:spPr>
      </p:pic>
    </p:spTree>
    <p:extLst>
      <p:ext uri="{BB962C8B-B14F-4D97-AF65-F5344CB8AC3E}">
        <p14:creationId xmlns:p14="http://schemas.microsoft.com/office/powerpoint/2010/main" val="33836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6B5C-36F2-E9BF-E417-47F70EF05F52}"/>
              </a:ext>
            </a:extLst>
          </p:cNvPr>
          <p:cNvSpPr>
            <a:spLocks noGrp="1"/>
          </p:cNvSpPr>
          <p:nvPr>
            <p:ph type="title"/>
          </p:nvPr>
        </p:nvSpPr>
        <p:spPr/>
        <p:txBody>
          <a:bodyPr/>
          <a:lstStyle/>
          <a:p>
            <a:r>
              <a:rPr lang="x-none" dirty="0"/>
              <a:t>Vilniaus kolegijos menų studijos</a:t>
            </a:r>
          </a:p>
        </p:txBody>
      </p:sp>
      <p:sp>
        <p:nvSpPr>
          <p:cNvPr id="3" name="Text Placeholder 2">
            <a:extLst>
              <a:ext uri="{FF2B5EF4-FFF2-40B4-BE49-F238E27FC236}">
                <a16:creationId xmlns:a16="http://schemas.microsoft.com/office/drawing/2014/main" id="{C6A1F16D-559D-8E79-E8CB-CCC2E818A251}"/>
              </a:ext>
            </a:extLst>
          </p:cNvPr>
          <p:cNvSpPr>
            <a:spLocks noGrp="1"/>
          </p:cNvSpPr>
          <p:nvPr>
            <p:ph type="body" sz="quarter" idx="11"/>
          </p:nvPr>
        </p:nvSpPr>
        <p:spPr>
          <a:xfrm>
            <a:off x="665420" y="1878735"/>
            <a:ext cx="5255815" cy="4338190"/>
          </a:xfrm>
        </p:spPr>
        <p:txBody>
          <a:bodyPr/>
          <a:lstStyle/>
          <a:p>
            <a:r>
              <a:rPr lang="x-none" sz="2000" dirty="0"/>
              <a:t>Menų </a:t>
            </a:r>
            <a:r>
              <a:rPr lang="en-GB" sz="2000" dirty="0" err="1"/>
              <a:t>ir</a:t>
            </a:r>
            <a:r>
              <a:rPr lang="en-GB" sz="2000" dirty="0"/>
              <a:t> </a:t>
            </a:r>
            <a:r>
              <a:rPr lang="en-GB" sz="2000" dirty="0" err="1"/>
              <a:t>kūrybinių</a:t>
            </a:r>
            <a:r>
              <a:rPr lang="en-GB" sz="2000" dirty="0"/>
              <a:t> </a:t>
            </a:r>
            <a:r>
              <a:rPr lang="en-GB" sz="2000" dirty="0" err="1"/>
              <a:t>technologijų</a:t>
            </a:r>
            <a:r>
              <a:rPr lang="en-GB" sz="2000" dirty="0"/>
              <a:t> </a:t>
            </a:r>
            <a:r>
              <a:rPr lang="en-GB" sz="2000" dirty="0" err="1"/>
              <a:t>fakultet</a:t>
            </a:r>
            <a:r>
              <a:rPr lang="lt-LT" sz="2000" dirty="0"/>
              <a:t>e</a:t>
            </a:r>
            <a:r>
              <a:rPr lang="en-GB" sz="2000" dirty="0"/>
              <a:t>:</a:t>
            </a:r>
          </a:p>
          <a:p>
            <a:pPr marL="342900" indent="-342900">
              <a:buFont typeface="Arial" panose="020B0604020202020204" pitchFamily="34" charset="0"/>
              <a:buChar char="•"/>
            </a:pPr>
            <a:r>
              <a:rPr lang="lt-LT" sz="2000" b="0" i="0" strike="noStrike" dirty="0">
                <a:solidFill>
                  <a:schemeClr val="tx2"/>
                </a:solidFill>
                <a:effectLst/>
              </a:rPr>
              <a:t>Mados dizainas </a:t>
            </a:r>
            <a:endParaRPr lang="lt-LT" sz="2000" dirty="0">
              <a:solidFill>
                <a:schemeClr val="tx2"/>
              </a:solidFill>
            </a:endParaRPr>
          </a:p>
          <a:p>
            <a:pPr marL="342900" indent="-342900">
              <a:buFont typeface="Arial" panose="020B0604020202020204" pitchFamily="34" charset="0"/>
              <a:buChar char="•"/>
            </a:pPr>
            <a:r>
              <a:rPr lang="lt-LT" sz="2000" dirty="0">
                <a:solidFill>
                  <a:schemeClr val="tx2"/>
                </a:solidFill>
              </a:rPr>
              <a:t>Įvaizdžio dizainas</a:t>
            </a:r>
          </a:p>
          <a:p>
            <a:pPr marL="342900" indent="-342900">
              <a:buFont typeface="Arial" panose="020B0604020202020204" pitchFamily="34" charset="0"/>
              <a:buChar char="•"/>
            </a:pPr>
            <a:r>
              <a:rPr lang="lt-LT" sz="2000" dirty="0">
                <a:solidFill>
                  <a:schemeClr val="tx2"/>
                </a:solidFill>
              </a:rPr>
              <a:t>Muzikinis teatras</a:t>
            </a:r>
          </a:p>
          <a:p>
            <a:pPr marL="342900" indent="-342900">
              <a:buFont typeface="Arial" panose="020B0604020202020204" pitchFamily="34" charset="0"/>
              <a:buChar char="•"/>
            </a:pPr>
            <a:r>
              <a:rPr lang="lt-LT" sz="2000" dirty="0">
                <a:solidFill>
                  <a:schemeClr val="tx2"/>
                </a:solidFill>
              </a:rPr>
              <a:t>Populiarioji muzika</a:t>
            </a:r>
            <a:endParaRPr lang="en-GB" sz="2000" dirty="0">
              <a:solidFill>
                <a:schemeClr val="tx2"/>
              </a:solidFill>
            </a:endParaRPr>
          </a:p>
          <a:p>
            <a:endParaRPr lang="en-GB" dirty="0"/>
          </a:p>
          <a:p>
            <a:endParaRPr lang="en-GB" dirty="0"/>
          </a:p>
          <a:p>
            <a:endParaRPr lang="en-GB" dirty="0"/>
          </a:p>
          <a:p>
            <a:endParaRPr lang="en-GB" dirty="0"/>
          </a:p>
          <a:p>
            <a:endParaRPr lang="x-none" dirty="0"/>
          </a:p>
        </p:txBody>
      </p:sp>
      <p:sp>
        <p:nvSpPr>
          <p:cNvPr id="4" name="Slide Number Placeholder 3">
            <a:extLst>
              <a:ext uri="{FF2B5EF4-FFF2-40B4-BE49-F238E27FC236}">
                <a16:creationId xmlns:a16="http://schemas.microsoft.com/office/drawing/2014/main" id="{B877DA6B-97A0-D438-CA93-9DBB1204E8D7}"/>
              </a:ext>
            </a:extLst>
          </p:cNvPr>
          <p:cNvSpPr>
            <a:spLocks noGrp="1"/>
          </p:cNvSpPr>
          <p:nvPr>
            <p:ph type="sldNum" sz="quarter" idx="16"/>
          </p:nvPr>
        </p:nvSpPr>
        <p:spPr/>
        <p:txBody>
          <a:bodyPr/>
          <a:lstStyle/>
          <a:p>
            <a:fld id="{294A09A9-5501-47C1-A89A-A340965A2BE2}" type="slidenum">
              <a:rPr lang="en-US" smtClean="0"/>
              <a:pPr/>
              <a:t>7</a:t>
            </a:fld>
            <a:endParaRPr lang="en-US" dirty="0"/>
          </a:p>
        </p:txBody>
      </p:sp>
      <p:sp>
        <p:nvSpPr>
          <p:cNvPr id="5" name="Text Placeholder 2">
            <a:extLst>
              <a:ext uri="{FF2B5EF4-FFF2-40B4-BE49-F238E27FC236}">
                <a16:creationId xmlns:a16="http://schemas.microsoft.com/office/drawing/2014/main" id="{72BC389C-0E7B-31D5-2A8C-FBBEE16B5879}"/>
              </a:ext>
            </a:extLst>
          </p:cNvPr>
          <p:cNvSpPr txBox="1">
            <a:spLocks/>
          </p:cNvSpPr>
          <p:nvPr/>
        </p:nvSpPr>
        <p:spPr>
          <a:xfrm>
            <a:off x="6270766" y="1878735"/>
            <a:ext cx="4151129" cy="433819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2000" dirty="0"/>
              <a:t>Dizaino </a:t>
            </a:r>
            <a:r>
              <a:rPr lang="en-GB" sz="2000" dirty="0" err="1"/>
              <a:t>fakultet</a:t>
            </a:r>
            <a:r>
              <a:rPr lang="lt-LT" sz="2000" dirty="0"/>
              <a:t>e</a:t>
            </a:r>
            <a:r>
              <a:rPr lang="en-GB" sz="2000" dirty="0"/>
              <a:t>:</a:t>
            </a:r>
          </a:p>
          <a:p>
            <a:pPr marL="342900" indent="-342900">
              <a:buFont typeface="Arial" panose="020B0604020202020204" pitchFamily="34" charset="0"/>
              <a:buChar char="•"/>
            </a:pPr>
            <a:r>
              <a:rPr lang="en-GB" sz="2000" dirty="0" err="1">
                <a:solidFill>
                  <a:schemeClr val="tx2"/>
                </a:solidFill>
              </a:rPr>
              <a:t>Fotografijos</a:t>
            </a:r>
            <a:r>
              <a:rPr lang="en-GB" sz="2000" dirty="0">
                <a:solidFill>
                  <a:srgbClr val="7EA3D9"/>
                </a:solidFill>
              </a:rPr>
              <a:t> </a:t>
            </a:r>
            <a:r>
              <a:rPr lang="en-GB" sz="2000" dirty="0" err="1">
                <a:solidFill>
                  <a:schemeClr val="tx2"/>
                </a:solidFill>
              </a:rPr>
              <a:t>technologija</a:t>
            </a:r>
            <a:endParaRPr lang="en-GB" sz="2000" dirty="0">
              <a:solidFill>
                <a:schemeClr val="tx2"/>
              </a:solidFill>
            </a:endParaRPr>
          </a:p>
          <a:p>
            <a:pPr marL="342900" indent="-342900">
              <a:buFont typeface="Arial" panose="020B0604020202020204" pitchFamily="34" charset="0"/>
              <a:buChar char="•"/>
            </a:pPr>
            <a:r>
              <a:rPr lang="en-GB" sz="2000" dirty="0" err="1">
                <a:solidFill>
                  <a:schemeClr val="tx2"/>
                </a:solidFill>
              </a:rPr>
              <a:t>Grafinis</a:t>
            </a:r>
            <a:r>
              <a:rPr lang="en-GB" sz="2000" dirty="0">
                <a:solidFill>
                  <a:schemeClr val="tx2"/>
                </a:solidFill>
              </a:rPr>
              <a:t> </a:t>
            </a:r>
            <a:r>
              <a:rPr lang="en-GB" sz="2000" dirty="0" err="1">
                <a:solidFill>
                  <a:schemeClr val="tx2"/>
                </a:solidFill>
              </a:rPr>
              <a:t>dizainas</a:t>
            </a:r>
            <a:endParaRPr lang="en-GB" sz="2000" dirty="0">
              <a:solidFill>
                <a:schemeClr val="tx2"/>
              </a:solidFill>
            </a:endParaRPr>
          </a:p>
          <a:p>
            <a:pPr marL="342900" indent="-342900">
              <a:buFont typeface="Arial" panose="020B0604020202020204" pitchFamily="34" charset="0"/>
              <a:buChar char="•"/>
            </a:pPr>
            <a:r>
              <a:rPr lang="en-GB" sz="2000" dirty="0" err="1">
                <a:solidFill>
                  <a:schemeClr val="tx2"/>
                </a:solidFill>
              </a:rPr>
              <a:t>Interjero</a:t>
            </a:r>
            <a:r>
              <a:rPr lang="en-GB" sz="2000" dirty="0">
                <a:solidFill>
                  <a:schemeClr val="tx2"/>
                </a:solidFill>
              </a:rPr>
              <a:t> </a:t>
            </a:r>
            <a:r>
              <a:rPr lang="en-GB" sz="2000" dirty="0" err="1">
                <a:solidFill>
                  <a:schemeClr val="tx2"/>
                </a:solidFill>
              </a:rPr>
              <a:t>dizainas</a:t>
            </a:r>
            <a:endParaRPr lang="en-GB" sz="2000" dirty="0">
              <a:solidFill>
                <a:schemeClr val="tx2"/>
              </a:solidFill>
            </a:endParaRPr>
          </a:p>
          <a:p>
            <a:pPr marL="342900" indent="-342900">
              <a:buFont typeface="Arial" panose="020B0604020202020204" pitchFamily="34" charset="0"/>
              <a:buChar char="•"/>
            </a:pPr>
            <a:r>
              <a:rPr lang="en-GB" sz="2000" dirty="0" err="1">
                <a:solidFill>
                  <a:schemeClr val="tx2"/>
                </a:solidFill>
              </a:rPr>
              <a:t>Multimedijos</a:t>
            </a:r>
            <a:r>
              <a:rPr lang="en-GB" sz="2000" dirty="0">
                <a:solidFill>
                  <a:schemeClr val="tx2"/>
                </a:solidFill>
              </a:rPr>
              <a:t> </a:t>
            </a:r>
            <a:r>
              <a:rPr lang="en-GB" sz="2000" dirty="0" err="1">
                <a:solidFill>
                  <a:schemeClr val="tx2"/>
                </a:solidFill>
              </a:rPr>
              <a:t>dizainas</a:t>
            </a:r>
            <a:endParaRPr lang="en-GB" dirty="0">
              <a:solidFill>
                <a:schemeClr val="tx2"/>
              </a:solidFill>
            </a:endParaRPr>
          </a:p>
          <a:p>
            <a:endParaRPr lang="x-none" dirty="0"/>
          </a:p>
        </p:txBody>
      </p:sp>
    </p:spTree>
    <p:extLst>
      <p:ext uri="{BB962C8B-B14F-4D97-AF65-F5344CB8AC3E}">
        <p14:creationId xmlns:p14="http://schemas.microsoft.com/office/powerpoint/2010/main" val="1775392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1B6B-23AD-4EFE-A440-DEB105FF4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EA537-2AB3-5DA8-37D6-9C5A1D6AA0A9}"/>
              </a:ext>
            </a:extLst>
          </p:cNvPr>
          <p:cNvSpPr>
            <a:spLocks noGrp="1"/>
          </p:cNvSpPr>
          <p:nvPr>
            <p:ph type="title"/>
          </p:nvPr>
        </p:nvSpPr>
        <p:spPr/>
        <p:txBody>
          <a:bodyPr/>
          <a:lstStyle/>
          <a:p>
            <a:r>
              <a:rPr lang="lt-LT" dirty="0">
                <a:latin typeface="Arial"/>
                <a:cs typeface="Arial"/>
              </a:rPr>
              <a:t>Mados dizainas</a:t>
            </a:r>
          </a:p>
        </p:txBody>
      </p:sp>
      <p:sp>
        <p:nvSpPr>
          <p:cNvPr id="3" name="Text Placeholder 2">
            <a:extLst>
              <a:ext uri="{FF2B5EF4-FFF2-40B4-BE49-F238E27FC236}">
                <a16:creationId xmlns:a16="http://schemas.microsoft.com/office/drawing/2014/main" id="{8AF8F677-DA2D-6B55-8D1F-2EF4FA48BE7C}"/>
              </a:ext>
            </a:extLst>
          </p:cNvPr>
          <p:cNvSpPr>
            <a:spLocks noGrp="1"/>
          </p:cNvSpPr>
          <p:nvPr>
            <p:ph type="body" sz="quarter" idx="11"/>
          </p:nvPr>
        </p:nvSpPr>
        <p:spPr>
          <a:xfrm>
            <a:off x="665420" y="1492299"/>
            <a:ext cx="7988386" cy="3764170"/>
          </a:xfrm>
        </p:spPr>
        <p:txBody>
          <a:bodyPr/>
          <a:lstStyle/>
          <a:p>
            <a:pPr marL="0" marR="0">
              <a:lnSpc>
                <a:spcPct val="107000"/>
              </a:lnSpc>
              <a:spcAft>
                <a:spcPts val="800"/>
              </a:spcAft>
              <a:buNone/>
            </a:pPr>
            <a:r>
              <a:rPr lang="lt-LT" sz="3200" dirty="0">
                <a:solidFill>
                  <a:srgbClr val="00B260"/>
                </a:solidFill>
                <a:effectLst/>
                <a:ea typeface="Times New Roman" panose="02020603050405020304" pitchFamily="18" charset="0"/>
              </a:rPr>
              <a:t>Baigę šią studijų programą studentai gebės: </a:t>
            </a:r>
            <a:endParaRPr lang="en-US" sz="3200" dirty="0">
              <a:solidFill>
                <a:srgbClr val="00B260"/>
              </a:solidFill>
              <a:effectLst/>
              <a:ea typeface="Calibri" panose="020F0502020204030204" pitchFamily="34" charset="0"/>
            </a:endParaRPr>
          </a:p>
          <a:p>
            <a:pPr marL="342900" marR="0" lvl="0" indent="-342900">
              <a:lnSpc>
                <a:spcPct val="107000"/>
              </a:lnSpc>
              <a:buFont typeface="Times New Roman" panose="02020603050405020304" pitchFamily="18" charset="0"/>
              <a:buChar char="•"/>
            </a:pPr>
            <a:r>
              <a:rPr lang="lt-LT" sz="1600" dirty="0">
                <a:solidFill>
                  <a:schemeClr val="bg1"/>
                </a:solidFill>
                <a:effectLst/>
                <a:ea typeface="Times New Roman" panose="02020603050405020304" pitchFamily="18" charset="0"/>
              </a:rPr>
              <a:t>analizuoti mados tendencijas ir kurti autorines drabužių kolekcijas – nuo idėjos iki realaus produkto;</a:t>
            </a:r>
            <a:endParaRPr lang="en-US" sz="1600" dirty="0">
              <a:solidFill>
                <a:schemeClr val="bg1"/>
              </a:solidFill>
              <a:effectLst/>
              <a:ea typeface="Times New Roman" panose="02020603050405020304" pitchFamily="18" charset="0"/>
            </a:endParaRPr>
          </a:p>
          <a:p>
            <a:pPr marL="342900" marR="0" lvl="0" indent="-342900">
              <a:lnSpc>
                <a:spcPct val="107000"/>
              </a:lnSpc>
              <a:buFont typeface="Times New Roman" panose="02020603050405020304" pitchFamily="18" charset="0"/>
              <a:buChar char="•"/>
            </a:pPr>
            <a:r>
              <a:rPr lang="lt-LT" sz="1600" dirty="0">
                <a:solidFill>
                  <a:schemeClr val="bg1"/>
                </a:solidFill>
                <a:effectLst/>
                <a:ea typeface="Times New Roman" panose="02020603050405020304" pitchFamily="18" charset="0"/>
              </a:rPr>
              <a:t>projektuoti (konstruoti, modeliuoti) individualius mados produktų (drabužių, aksesuarų ir kt.) modelius naudojantis specialiomis kompiuterių programomis; taikyti įvairias siuvimo technologijas;</a:t>
            </a:r>
            <a:endParaRPr lang="en-US" sz="1600" dirty="0">
              <a:solidFill>
                <a:schemeClr val="bg1"/>
              </a:solidFill>
              <a:effectLst/>
              <a:ea typeface="Times New Roman" panose="02020603050405020304" pitchFamily="18" charset="0"/>
            </a:endParaRPr>
          </a:p>
          <a:p>
            <a:pPr marL="342900" marR="0" lvl="0" indent="-342900">
              <a:lnSpc>
                <a:spcPct val="107000"/>
              </a:lnSpc>
              <a:buFont typeface="Times New Roman" panose="02020603050405020304" pitchFamily="18" charset="0"/>
              <a:buChar char="•"/>
            </a:pPr>
            <a:r>
              <a:rPr lang="lt-LT" sz="1600" dirty="0">
                <a:solidFill>
                  <a:schemeClr val="bg1"/>
                </a:solidFill>
                <a:effectLst/>
                <a:ea typeface="Times New Roman" panose="02020603050405020304" pitchFamily="18" charset="0"/>
              </a:rPr>
              <a:t>pažinti ir derinti medžiagas, atskleidžiant vientisą įvaizdį gaminyje ar kolekcijoje;</a:t>
            </a:r>
            <a:endParaRPr lang="en-US" sz="1600" dirty="0">
              <a:solidFill>
                <a:schemeClr val="bg1"/>
              </a:solidFill>
              <a:effectLst/>
              <a:ea typeface="Times New Roman" panose="02020603050405020304" pitchFamily="18" charset="0"/>
            </a:endParaRPr>
          </a:p>
          <a:p>
            <a:pPr marL="342900" marR="0" lvl="0" indent="-342900">
              <a:lnSpc>
                <a:spcPct val="107000"/>
              </a:lnSpc>
              <a:spcAft>
                <a:spcPts val="800"/>
              </a:spcAft>
              <a:buFont typeface="Times New Roman" panose="02020603050405020304" pitchFamily="18" charset="0"/>
              <a:buChar char="•"/>
            </a:pPr>
            <a:r>
              <a:rPr lang="lt-LT" sz="1600" dirty="0">
                <a:solidFill>
                  <a:schemeClr val="bg1"/>
                </a:solidFill>
                <a:effectLst/>
                <a:ea typeface="Times New Roman" panose="02020603050405020304" pitchFamily="18" charset="0"/>
              </a:rPr>
              <a:t>dirbti mados dizaineriu, stilistu mados namuose, kūrybinėse industrijose, teatruose, pramogų verslo įstaigose, aprangos dizaineriu konsultantu firminėse parduotuvėse, dizaineriu konstruktoriumi gamybinėse įmonėse, kurti mados verslą ar tapti mados projektų vadovu.</a:t>
            </a:r>
          </a:p>
        </p:txBody>
      </p:sp>
      <p:sp>
        <p:nvSpPr>
          <p:cNvPr id="4" name="Slide Number Placeholder 3">
            <a:extLst>
              <a:ext uri="{FF2B5EF4-FFF2-40B4-BE49-F238E27FC236}">
                <a16:creationId xmlns:a16="http://schemas.microsoft.com/office/drawing/2014/main" id="{604C600A-ABF0-BCA2-B9DD-3046BBE33001}"/>
              </a:ext>
            </a:extLst>
          </p:cNvPr>
          <p:cNvSpPr>
            <a:spLocks noGrp="1"/>
          </p:cNvSpPr>
          <p:nvPr>
            <p:ph type="sldNum" sz="quarter" idx="16"/>
          </p:nvPr>
        </p:nvSpPr>
        <p:spPr/>
        <p:txBody>
          <a:bodyPr/>
          <a:lstStyle/>
          <a:p>
            <a:fld id="{294A09A9-5501-47C1-A89A-A340965A2BE2}" type="slidenum">
              <a:rPr lang="en-US" smtClean="0"/>
              <a:pPr/>
              <a:t>8</a:t>
            </a:fld>
            <a:endParaRPr lang="en-US" dirty="0"/>
          </a:p>
        </p:txBody>
      </p:sp>
      <p:sp>
        <p:nvSpPr>
          <p:cNvPr id="13" name="TextBox 12">
            <a:extLst>
              <a:ext uri="{FF2B5EF4-FFF2-40B4-BE49-F238E27FC236}">
                <a16:creationId xmlns:a16="http://schemas.microsoft.com/office/drawing/2014/main" id="{F9267918-5B4C-8A74-B862-CF6F41316D30}"/>
              </a:ext>
            </a:extLst>
          </p:cNvPr>
          <p:cNvSpPr txBox="1"/>
          <p:nvPr/>
        </p:nvSpPr>
        <p:spPr>
          <a:xfrm>
            <a:off x="9060154" y="3429000"/>
            <a:ext cx="914400" cy="914400"/>
          </a:xfrm>
          <a:prstGeom prst="rect">
            <a:avLst/>
          </a:prstGeom>
          <a:noFill/>
        </p:spPr>
        <p:txBody>
          <a:bodyPr wrap="square" rtlCol="0">
            <a:spAutoFit/>
          </a:bodyPr>
          <a:lstStyle/>
          <a:p>
            <a:endParaRPr lang="lt-LT" dirty="0"/>
          </a:p>
        </p:txBody>
      </p:sp>
      <p:pic>
        <p:nvPicPr>
          <p:cNvPr id="5" name="Picture 4">
            <a:extLst>
              <a:ext uri="{FF2B5EF4-FFF2-40B4-BE49-F238E27FC236}">
                <a16:creationId xmlns:a16="http://schemas.microsoft.com/office/drawing/2014/main" id="{09DC0E8A-D814-D37A-CB56-64000A74CD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9449"/>
          <a:stretch/>
        </p:blipFill>
        <p:spPr>
          <a:xfrm>
            <a:off x="9141016" y="1630837"/>
            <a:ext cx="3050985" cy="5227164"/>
          </a:xfrm>
          <a:prstGeom prst="rect">
            <a:avLst/>
          </a:prstGeom>
        </p:spPr>
      </p:pic>
      <p:sp>
        <p:nvSpPr>
          <p:cNvPr id="7" name="TextBox 6">
            <a:extLst>
              <a:ext uri="{FF2B5EF4-FFF2-40B4-BE49-F238E27FC236}">
                <a16:creationId xmlns:a16="http://schemas.microsoft.com/office/drawing/2014/main" id="{16194227-8228-46FE-4E65-779361D0ACD2}"/>
              </a:ext>
            </a:extLst>
          </p:cNvPr>
          <p:cNvSpPr txBox="1"/>
          <p:nvPr/>
        </p:nvSpPr>
        <p:spPr>
          <a:xfrm>
            <a:off x="665420" y="5883638"/>
            <a:ext cx="7988386" cy="338554"/>
          </a:xfrm>
          <a:prstGeom prst="rect">
            <a:avLst/>
          </a:prstGeom>
          <a:noFill/>
        </p:spPr>
        <p:txBody>
          <a:bodyPr wrap="square">
            <a:spAutoFit/>
          </a:bodyPr>
          <a:lstStyle/>
          <a:p>
            <a:pPr marR="0" lvl="0"/>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Erika Gudienė, e.gudiene</a:t>
            </a:r>
            <a:r>
              <a:rPr lang="en-US" sz="1600"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a:t>
            </a:r>
            <a:r>
              <a:rPr lang="en-US" sz="1600" dirty="0" err="1">
                <a:solidFill>
                  <a:srgbClr val="005BAA"/>
                </a:solidFill>
                <a:effectLst/>
                <a:latin typeface="Arial" panose="020B0604020202020204" pitchFamily="34" charset="0"/>
                <a:ea typeface="Times New Roman" panose="02020603050405020304" pitchFamily="18" charset="0"/>
                <a:cs typeface="Arial" panose="020B0604020202020204" pitchFamily="34" charset="0"/>
              </a:rPr>
              <a:t>mtf.viko.lt</a:t>
            </a:r>
            <a:endParaRPr lang="en-US" sz="1600" dirty="0">
              <a:solidFill>
                <a:srgbClr val="005BAA"/>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32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7AAEE-126C-93A8-0E36-0F1CA6A2DF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8113D1-38B4-531D-8F1E-C8049022B530}"/>
              </a:ext>
            </a:extLst>
          </p:cNvPr>
          <p:cNvSpPr>
            <a:spLocks noGrp="1"/>
          </p:cNvSpPr>
          <p:nvPr>
            <p:ph type="title"/>
          </p:nvPr>
        </p:nvSpPr>
        <p:spPr/>
        <p:txBody>
          <a:bodyPr/>
          <a:lstStyle/>
          <a:p>
            <a:r>
              <a:rPr lang="lt-LT" dirty="0">
                <a:latin typeface="Arial"/>
                <a:cs typeface="Arial"/>
              </a:rPr>
              <a:t>Įvaizdžio dizainas</a:t>
            </a:r>
          </a:p>
        </p:txBody>
      </p:sp>
      <p:sp>
        <p:nvSpPr>
          <p:cNvPr id="4" name="Slide Number Placeholder 3">
            <a:extLst>
              <a:ext uri="{FF2B5EF4-FFF2-40B4-BE49-F238E27FC236}">
                <a16:creationId xmlns:a16="http://schemas.microsoft.com/office/drawing/2014/main" id="{0273F850-05F2-E9B4-747D-2A89358B6C5D}"/>
              </a:ext>
            </a:extLst>
          </p:cNvPr>
          <p:cNvSpPr>
            <a:spLocks noGrp="1"/>
          </p:cNvSpPr>
          <p:nvPr>
            <p:ph type="sldNum" sz="quarter" idx="16"/>
          </p:nvPr>
        </p:nvSpPr>
        <p:spPr/>
        <p:txBody>
          <a:bodyPr/>
          <a:lstStyle/>
          <a:p>
            <a:fld id="{294A09A9-5501-47C1-A89A-A340965A2BE2}" type="slidenum">
              <a:rPr lang="en-US" smtClean="0"/>
              <a:pPr/>
              <a:t>9</a:t>
            </a:fld>
            <a:endParaRPr lang="en-US" dirty="0"/>
          </a:p>
        </p:txBody>
      </p:sp>
      <p:sp>
        <p:nvSpPr>
          <p:cNvPr id="13" name="TextBox 12">
            <a:extLst>
              <a:ext uri="{FF2B5EF4-FFF2-40B4-BE49-F238E27FC236}">
                <a16:creationId xmlns:a16="http://schemas.microsoft.com/office/drawing/2014/main" id="{F3F723A1-DA00-5B88-FECE-EA41DBCFEBA9}"/>
              </a:ext>
            </a:extLst>
          </p:cNvPr>
          <p:cNvSpPr txBox="1"/>
          <p:nvPr/>
        </p:nvSpPr>
        <p:spPr>
          <a:xfrm>
            <a:off x="9060154" y="3429000"/>
            <a:ext cx="914400" cy="914400"/>
          </a:xfrm>
          <a:prstGeom prst="rect">
            <a:avLst/>
          </a:prstGeom>
          <a:noFill/>
        </p:spPr>
        <p:txBody>
          <a:bodyPr wrap="square" rtlCol="0">
            <a:spAutoFit/>
          </a:bodyPr>
          <a:lstStyle/>
          <a:p>
            <a:endParaRPr lang="lt-LT" dirty="0"/>
          </a:p>
        </p:txBody>
      </p:sp>
      <p:sp>
        <p:nvSpPr>
          <p:cNvPr id="15" name="Rectangle 2">
            <a:extLst>
              <a:ext uri="{FF2B5EF4-FFF2-40B4-BE49-F238E27FC236}">
                <a16:creationId xmlns:a16="http://schemas.microsoft.com/office/drawing/2014/main" id="{10E8C7A4-DA0E-34EC-0FFB-21731DA2DE27}"/>
              </a:ext>
            </a:extLst>
          </p:cNvPr>
          <p:cNvSpPr>
            <a:spLocks noChangeArrowheads="1"/>
          </p:cNvSpPr>
          <p:nvPr/>
        </p:nvSpPr>
        <p:spPr bwMode="auto">
          <a:xfrm>
            <a:off x="8343665" y="6316148"/>
            <a:ext cx="40062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000" b="0" i="0" u="none" strike="noStrike" cap="none" normalizeH="0" baseline="0" dirty="0">
                <a:ln>
                  <a:noFill/>
                </a:ln>
                <a:solidFill>
                  <a:schemeClr val="tx2">
                    <a:lumMod val="20000"/>
                    <a:lumOff val="80000"/>
                  </a:schemeClr>
                </a:solidFill>
                <a:effectLst/>
                <a:latin typeface="Arial" panose="020B0604020202020204" pitchFamily="34" charset="0"/>
              </a:rPr>
              <a:t>Photo by </a:t>
            </a:r>
            <a:r>
              <a:rPr kumimoji="0" lang="lt-LT" altLang="lt-LT" sz="1000" b="0" i="0" u="none" strike="noStrike" cap="none" normalizeH="0" baseline="0" dirty="0">
                <a:ln>
                  <a:noFill/>
                </a:ln>
                <a:solidFill>
                  <a:schemeClr val="tx2">
                    <a:lumMod val="20000"/>
                    <a:lumOff val="80000"/>
                  </a:schemeClr>
                </a:solidFill>
                <a:effectLst/>
                <a:latin typeface="Arial" panose="020B0604020202020204" pitchFamily="34" charset="0"/>
                <a:hlinkClick r:id="rId2">
                  <a:extLst>
                    <a:ext uri="{A12FA001-AC4F-418D-AE19-62706E023703}">
                      <ahyp:hlinkClr xmlns:ahyp="http://schemas.microsoft.com/office/drawing/2018/hyperlinkcolor" val="tx"/>
                    </a:ext>
                  </a:extLst>
                </a:hlinkClick>
              </a:rPr>
              <a:t>Senjuti Kundu</a:t>
            </a:r>
            <a:r>
              <a:rPr kumimoji="0" lang="lt-LT" altLang="lt-LT" sz="1000" b="0" i="0" u="none" strike="noStrike" cap="none" normalizeH="0" baseline="0" dirty="0">
                <a:ln>
                  <a:noFill/>
                </a:ln>
                <a:solidFill>
                  <a:schemeClr val="tx2">
                    <a:lumMod val="20000"/>
                    <a:lumOff val="80000"/>
                  </a:schemeClr>
                </a:solidFill>
                <a:effectLst/>
                <a:latin typeface="Arial" panose="020B0604020202020204" pitchFamily="34" charset="0"/>
              </a:rPr>
              <a:t> on </a:t>
            </a:r>
            <a:r>
              <a:rPr kumimoji="0" lang="lt-LT" altLang="lt-LT" sz="1000" b="0" i="0" u="none" strike="noStrike" cap="none" normalizeH="0" baseline="0" dirty="0">
                <a:ln>
                  <a:noFill/>
                </a:ln>
                <a:solidFill>
                  <a:schemeClr val="tx2">
                    <a:lumMod val="20000"/>
                    <a:lumOff val="80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t>Unsplash</a:t>
            </a:r>
            <a:r>
              <a:rPr kumimoji="0" lang="lt-LT" altLang="lt-LT" sz="1000" b="0" i="0" u="none" strike="noStrike" cap="none" normalizeH="0" baseline="0" dirty="0">
                <a:ln>
                  <a:noFill/>
                </a:ln>
                <a:solidFill>
                  <a:schemeClr val="tx2">
                    <a:lumMod val="20000"/>
                    <a:lumOff val="80000"/>
                  </a:schemeClr>
                </a:solidFill>
                <a:effectLst/>
                <a:latin typeface="Arial" panose="020B0604020202020204" pitchFamily="34" charset="0"/>
              </a:rPr>
              <a:t> </a:t>
            </a:r>
          </a:p>
        </p:txBody>
      </p:sp>
      <p:pic>
        <p:nvPicPr>
          <p:cNvPr id="5" name="Picture 4">
            <a:extLst>
              <a:ext uri="{FF2B5EF4-FFF2-40B4-BE49-F238E27FC236}">
                <a16:creationId xmlns:a16="http://schemas.microsoft.com/office/drawing/2014/main" id="{D60C12EF-E8C1-6062-EC6A-53FD18AF47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20" r="9513"/>
          <a:stretch/>
        </p:blipFill>
        <p:spPr>
          <a:xfrm>
            <a:off x="7548990" y="2243581"/>
            <a:ext cx="4643010" cy="4614420"/>
          </a:xfrm>
          <a:prstGeom prst="rect">
            <a:avLst/>
          </a:prstGeom>
        </p:spPr>
      </p:pic>
      <p:sp>
        <p:nvSpPr>
          <p:cNvPr id="8" name="Text Placeholder 2">
            <a:extLst>
              <a:ext uri="{FF2B5EF4-FFF2-40B4-BE49-F238E27FC236}">
                <a16:creationId xmlns:a16="http://schemas.microsoft.com/office/drawing/2014/main" id="{388B2DFF-E4A3-BAF6-CAB6-869D8F83D59E}"/>
              </a:ext>
            </a:extLst>
          </p:cNvPr>
          <p:cNvSpPr txBox="1">
            <a:spLocks/>
          </p:cNvSpPr>
          <p:nvPr/>
        </p:nvSpPr>
        <p:spPr>
          <a:xfrm>
            <a:off x="665419" y="1494046"/>
            <a:ext cx="7988387" cy="67282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lt-LT" sz="3200" dirty="0">
                <a:solidFill>
                  <a:srgbClr val="00B260"/>
                </a:solidFill>
                <a:ea typeface="Times New Roman" panose="02020603050405020304" pitchFamily="18" charset="0"/>
              </a:rPr>
              <a:t>Baigę šią studijų programą studentai gebės</a:t>
            </a:r>
            <a:endParaRPr lang="lt-LT" dirty="0">
              <a:solidFill>
                <a:schemeClr val="bg1"/>
              </a:solidFill>
              <a:effectLst/>
              <a:ea typeface="Calibri" panose="020F0502020204030204" pitchFamily="34" charset="0"/>
            </a:endParaRPr>
          </a:p>
        </p:txBody>
      </p:sp>
      <p:sp>
        <p:nvSpPr>
          <p:cNvPr id="18" name="TextBox 17">
            <a:extLst>
              <a:ext uri="{FF2B5EF4-FFF2-40B4-BE49-F238E27FC236}">
                <a16:creationId xmlns:a16="http://schemas.microsoft.com/office/drawing/2014/main" id="{16194227-8228-46FE-4E65-779361D0ACD2}"/>
              </a:ext>
            </a:extLst>
          </p:cNvPr>
          <p:cNvSpPr txBox="1"/>
          <p:nvPr/>
        </p:nvSpPr>
        <p:spPr>
          <a:xfrm>
            <a:off x="665420" y="5883638"/>
            <a:ext cx="7988386" cy="336631"/>
          </a:xfrm>
          <a:prstGeom prst="rect">
            <a:avLst/>
          </a:prstGeom>
          <a:noFill/>
        </p:spPr>
        <p:txBody>
          <a:bodyPr wrap="square">
            <a:spAutoFit/>
          </a:bodyPr>
          <a:lstStyle/>
          <a:p>
            <a:pPr marR="0" lvl="0">
              <a:lnSpc>
                <a:spcPct val="107000"/>
              </a:lnSpc>
              <a:spcAft>
                <a:spcPts val="800"/>
              </a:spcAft>
              <a:buSzPts val="1000"/>
              <a:tabLst>
                <a:tab pos="457200" algn="l"/>
              </a:tabLst>
            </a:pPr>
            <a:r>
              <a:rPr lang="lt-LT" sz="1600" b="1" dirty="0">
                <a:solidFill>
                  <a:srgbClr val="005BAA"/>
                </a:solidFill>
                <a:effectLst/>
                <a:latin typeface="Arial" panose="020B0604020202020204" pitchFamily="34" charset="0"/>
                <a:ea typeface="Times New Roman" panose="02020603050405020304" pitchFamily="18" charset="0"/>
                <a:cs typeface="Arial" panose="020B0604020202020204" pitchFamily="34" charset="0"/>
              </a:rPr>
              <a:t>Kontaktinis asmuo: </a:t>
            </a:r>
            <a:r>
              <a:rPr lang="lt-LT"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Silvija </a:t>
            </a:r>
            <a:r>
              <a:rPr lang="lt-LT" sz="1600" dirty="0" err="1">
                <a:solidFill>
                  <a:srgbClr val="005BAA"/>
                </a:solidFill>
                <a:latin typeface="Arial" panose="020B0604020202020204" pitchFamily="34" charset="0"/>
                <a:ea typeface="Times New Roman" panose="02020603050405020304" pitchFamily="18" charset="0"/>
                <a:cs typeface="Arial" panose="020B0604020202020204" pitchFamily="34" charset="0"/>
              </a:rPr>
              <a:t>Grušnienė</a:t>
            </a:r>
            <a:r>
              <a:rPr lang="lt-LT"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 s.grusniene</a:t>
            </a:r>
            <a:r>
              <a:rPr lang="en-US"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a:t>
            </a:r>
            <a:r>
              <a:rPr lang="en-US" sz="1600" dirty="0" err="1">
                <a:solidFill>
                  <a:srgbClr val="005BAA"/>
                </a:solidFill>
                <a:latin typeface="Arial" panose="020B0604020202020204" pitchFamily="34" charset="0"/>
                <a:ea typeface="Times New Roman" panose="02020603050405020304" pitchFamily="18" charset="0"/>
                <a:cs typeface="Arial" panose="020B0604020202020204" pitchFamily="34" charset="0"/>
              </a:rPr>
              <a:t>mtf.viko.lt</a:t>
            </a:r>
            <a:r>
              <a:rPr lang="en-US" sz="1600" dirty="0">
                <a:solidFill>
                  <a:srgbClr val="005BAA"/>
                </a:solidFill>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005BAA"/>
              </a:solidFill>
              <a:latin typeface="Arial" panose="020B0604020202020204" pitchFamily="34" charset="0"/>
              <a:ea typeface="Calibri" panose="020F0502020204030204" pitchFamily="34" charset="0"/>
              <a:cs typeface="Arial" panose="020B0604020202020204" pitchFamily="34" charset="0"/>
            </a:endParaRPr>
          </a:p>
        </p:txBody>
      </p:sp>
      <p:sp>
        <p:nvSpPr>
          <p:cNvPr id="19" name="Text Placeholder 2">
            <a:extLst>
              <a:ext uri="{FF2B5EF4-FFF2-40B4-BE49-F238E27FC236}">
                <a16:creationId xmlns:a16="http://schemas.microsoft.com/office/drawing/2014/main" id="{388B2DFF-E4A3-BAF6-CAB6-869D8F83D59E}"/>
              </a:ext>
            </a:extLst>
          </p:cNvPr>
          <p:cNvSpPr txBox="1">
            <a:spLocks/>
          </p:cNvSpPr>
          <p:nvPr/>
        </p:nvSpPr>
        <p:spPr>
          <a:xfrm>
            <a:off x="665419" y="2243580"/>
            <a:ext cx="6800610" cy="3148552"/>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rgbClr val="00B260"/>
              </a:buClr>
              <a:buFont typeface="Arial" panose="020B0604020202020204" pitchFamily="34" charset="0"/>
              <a:buNone/>
              <a:defRPr sz="1800" b="0" i="0" kern="1200">
                <a:solidFill>
                  <a:srgbClr val="2E3642"/>
                </a:solidFill>
                <a:latin typeface="Arial" panose="020B0604020202020204" pitchFamily="34" charset="0"/>
                <a:ea typeface="Roboto" pitchFamily="2" charset="0"/>
                <a:cs typeface="Arial" panose="020B0604020202020204" pitchFamily="34" charset="0"/>
              </a:defRPr>
            </a:lvl1pPr>
            <a:lvl2pPr marL="6858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2pPr>
            <a:lvl3pPr marL="11430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3pPr>
            <a:lvl4pPr marL="16002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4pPr>
            <a:lvl5pPr marL="2057400" indent="-228600" algn="l" defTabSz="914400" rtl="0" eaLnBrk="1" latinLnBrk="0" hangingPunct="1">
              <a:lnSpc>
                <a:spcPct val="90000"/>
              </a:lnSpc>
              <a:spcBef>
                <a:spcPts val="500"/>
              </a:spcBef>
              <a:buClr>
                <a:srgbClr val="00B260"/>
              </a:buClr>
              <a:buFont typeface="Arial" panose="020B0604020202020204" pitchFamily="34" charset="0"/>
              <a:buChar char="•"/>
              <a:defRPr sz="4000" b="0" i="0" kern="1200">
                <a:solidFill>
                  <a:srgbClr val="2E3642"/>
                </a:solidFill>
                <a:latin typeface="Arial" panose="020B0604020202020204" pitchFamily="34" charset="0"/>
                <a:ea typeface="Roboto"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nSpc>
                <a:spcPct val="107000"/>
              </a:lnSpc>
              <a:buSzPts val="1000"/>
              <a:buFont typeface="Symbol" panose="05050102010706020507" pitchFamily="18" charset="2"/>
              <a:buChar char=""/>
              <a:tabLst>
                <a:tab pos="457200" algn="l"/>
              </a:tabLst>
            </a:pPr>
            <a:r>
              <a:rPr lang="lt-LT" dirty="0">
                <a:solidFill>
                  <a:schemeClr val="bg1"/>
                </a:solidFill>
                <a:effectLst/>
                <a:ea typeface="Times New Roman" panose="02020603050405020304" pitchFamily="18" charset="0"/>
              </a:rPr>
              <a:t>analizuoti mados tendencijas, kurti įvaizdžius ir profesionaliai konsultuoti klientus stiliaus klausimais;</a:t>
            </a:r>
            <a:endParaRPr lang="en-US" dirty="0">
              <a:solidFill>
                <a:schemeClr val="bg1"/>
              </a:solidFill>
              <a:effectLst/>
              <a:ea typeface="Calibri" panose="020F0502020204030204" pitchFamily="34" charset="0"/>
            </a:endParaRPr>
          </a:p>
          <a:p>
            <a:pPr marL="342900" marR="0" lvl="0" indent="-342900">
              <a:lnSpc>
                <a:spcPct val="107000"/>
              </a:lnSpc>
              <a:buSzPts val="1000"/>
              <a:buFont typeface="Symbol" panose="05050102010706020507" pitchFamily="18" charset="2"/>
              <a:buChar char=""/>
              <a:tabLst>
                <a:tab pos="457200" algn="l"/>
              </a:tabLst>
            </a:pPr>
            <a:r>
              <a:rPr lang="lt-LT" dirty="0">
                <a:solidFill>
                  <a:schemeClr val="bg1"/>
                </a:solidFill>
                <a:effectLst/>
                <a:ea typeface="Times New Roman" panose="02020603050405020304" pitchFamily="18" charset="0"/>
              </a:rPr>
              <a:t>derinti dizaino principus, valdyti kūrybinį procesą, dirbant su klientais ar viešai pristatant originalius įvaizdžio sprendimus;</a:t>
            </a:r>
            <a:endParaRPr lang="en-US" dirty="0">
              <a:solidFill>
                <a:schemeClr val="bg1"/>
              </a:solidFill>
              <a:effectLst/>
              <a:ea typeface="Calibri" panose="020F0502020204030204" pitchFamily="34" charset="0"/>
            </a:endParaRPr>
          </a:p>
          <a:p>
            <a:pPr marL="342900" marR="0" lvl="0" indent="-342900">
              <a:lnSpc>
                <a:spcPct val="107000"/>
              </a:lnSpc>
              <a:buSzPts val="1000"/>
              <a:buFont typeface="Symbol" panose="05050102010706020507" pitchFamily="18" charset="2"/>
              <a:buChar char=""/>
              <a:tabLst>
                <a:tab pos="457200" algn="l"/>
              </a:tabLst>
            </a:pPr>
            <a:r>
              <a:rPr lang="lt-LT" dirty="0">
                <a:solidFill>
                  <a:schemeClr val="bg1"/>
                </a:solidFill>
                <a:effectLst/>
                <a:ea typeface="Times New Roman" panose="02020603050405020304" pitchFamily="18" charset="0"/>
              </a:rPr>
              <a:t>organizuoti ir valdyti asmeninį verslą ar dirbti komandoje;</a:t>
            </a:r>
            <a:endParaRPr lang="en-US" dirty="0">
              <a:solidFill>
                <a:schemeClr val="bg1"/>
              </a:solidFill>
              <a:effectLst/>
              <a:ea typeface="Calibri" panose="020F0502020204030204" pitchFamily="34" charset="0"/>
            </a:endParaRPr>
          </a:p>
          <a:p>
            <a:pPr marL="342900" marR="0" lvl="0" indent="-342900">
              <a:lnSpc>
                <a:spcPct val="107000"/>
              </a:lnSpc>
              <a:spcAft>
                <a:spcPts val="800"/>
              </a:spcAft>
              <a:buSzPts val="1000"/>
              <a:buFont typeface="Symbol" panose="05050102010706020507" pitchFamily="18" charset="2"/>
              <a:buChar char=""/>
              <a:tabLst>
                <a:tab pos="457200" algn="l"/>
              </a:tabLst>
            </a:pPr>
            <a:r>
              <a:rPr lang="lt-LT" dirty="0">
                <a:solidFill>
                  <a:schemeClr val="bg1"/>
                </a:solidFill>
                <a:effectLst/>
                <a:ea typeface="Times New Roman" panose="02020603050405020304" pitchFamily="18" charset="0"/>
              </a:rPr>
              <a:t>dirbti  įvaizdžio dizaineriu grožio industrijos institucijose,  meniniuose projektuose, drabužių dizainerių studijose, koncertinėse organizacijose, teatruose, kino studijose, reklamos agentūrose, pramogų ersle.</a:t>
            </a:r>
            <a:r>
              <a:rPr lang="lt-LT" dirty="0">
                <a:solidFill>
                  <a:schemeClr val="bg1"/>
                </a:solidFill>
                <a:effectLst/>
                <a:ea typeface="Calibri" panose="020F0502020204030204" pitchFamily="34" charset="0"/>
              </a:rPr>
              <a:t> </a:t>
            </a:r>
          </a:p>
        </p:txBody>
      </p:sp>
    </p:spTree>
    <p:extLst>
      <p:ext uri="{BB962C8B-B14F-4D97-AF65-F5344CB8AC3E}">
        <p14:creationId xmlns:p14="http://schemas.microsoft.com/office/powerpoint/2010/main" val="237397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VIKO">
      <a:dk1>
        <a:srgbClr val="000000"/>
      </a:dk1>
      <a:lt1>
        <a:srgbClr val="FFFFFF"/>
      </a:lt1>
      <a:dk2>
        <a:srgbClr val="E4E4E4"/>
      </a:dk2>
      <a:lt2>
        <a:srgbClr val="005BAA"/>
      </a:lt2>
      <a:accent1>
        <a:srgbClr val="00C1F3"/>
      </a:accent1>
      <a:accent2>
        <a:srgbClr val="00B25F"/>
      </a:accent2>
      <a:accent3>
        <a:srgbClr val="D7F2D7"/>
      </a:accent3>
      <a:accent4>
        <a:srgbClr val="CCD9EA"/>
      </a:accent4>
      <a:accent5>
        <a:srgbClr val="0C3083"/>
      </a:accent5>
      <a:accent6>
        <a:srgbClr val="EF4056"/>
      </a:accent6>
      <a:hlink>
        <a:srgbClr val="7EA3D9"/>
      </a:hlink>
      <a:folHlink>
        <a:srgbClr val="6F7E8B"/>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6b19d889-ebe9-466d-a0b6-a313bdb79cb7" xsi:nil="true"/>
    <_activity xmlns="6b19d889-ebe9-466d-a0b6-a313bdb79c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6DD091221D5C4EAC6584247111B8E7" ma:contentTypeVersion="18" ma:contentTypeDescription="Create a new document." ma:contentTypeScope="" ma:versionID="c130bdb9714a3c259fa339862f5f8d2a">
  <xsd:schema xmlns:xsd="http://www.w3.org/2001/XMLSchema" xmlns:xs="http://www.w3.org/2001/XMLSchema" xmlns:p="http://schemas.microsoft.com/office/2006/metadata/properties" xmlns:ns3="ac475a9a-6554-41d9-95e3-fb61a497b0de" xmlns:ns4="6b19d889-ebe9-466d-a0b6-a313bdb79cb7" targetNamespace="http://schemas.microsoft.com/office/2006/metadata/properties" ma:root="true" ma:fieldsID="2e819474e6f72929a6c76324b634ccee" ns3:_="" ns4:_="">
    <xsd:import namespace="ac475a9a-6554-41d9-95e3-fb61a497b0de"/>
    <xsd:import namespace="6b19d889-ebe9-466d-a0b6-a313bdb79cb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475a9a-6554-41d9-95e3-fb61a497b0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19d889-ebe9-466d-a0b6-a313bdb79c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1AB0-9704-404D-B6D3-819D938AC55B}">
  <ds:schemaRefs>
    <ds:schemaRef ds:uri="http://schemas.microsoft.com/office/2006/documentManagement/types"/>
    <ds:schemaRef ds:uri="http://schemas.microsoft.com/office/infopath/2007/PartnerControls"/>
    <ds:schemaRef ds:uri="6b19d889-ebe9-466d-a0b6-a313bdb79cb7"/>
    <ds:schemaRef ds:uri="http://www.w3.org/XML/1998/namespace"/>
    <ds:schemaRef ds:uri="http://purl.org/dc/elements/1.1/"/>
    <ds:schemaRef ds:uri="http://schemas.microsoft.com/office/2006/metadata/properties"/>
    <ds:schemaRef ds:uri="ac475a9a-6554-41d9-95e3-fb61a497b0de"/>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C6B9ACFF-B603-4D3B-9210-9F6641D41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475a9a-6554-41d9-95e3-fb61a497b0de"/>
    <ds:schemaRef ds:uri="6b19d889-ebe9-466d-a0b6-a313bdb79c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20B6E4-879E-4E6C-BDE7-261540CD37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{FF045F66-E351-2942-9E1E-04A6E8AF3A09}tf16401378</Template>
  <TotalTime>7126</TotalTime>
  <Words>2424</Words>
  <Application>Microsoft Office PowerPoint</Application>
  <PresentationFormat>Widescreen</PresentationFormat>
  <Paragraphs>265</Paragraphs>
  <Slides>28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28</vt:i4>
      </vt:variant>
    </vt:vector>
  </HeadingPairs>
  <TitlesOfParts>
    <vt:vector size="39" baseType="lpstr">
      <vt:lpstr>Aptos</vt:lpstr>
      <vt:lpstr>Arial</vt:lpstr>
      <vt:lpstr>Calibri</vt:lpstr>
      <vt:lpstr>Calibri Light</vt:lpstr>
      <vt:lpstr>Franklin Gothic Book</vt:lpstr>
      <vt:lpstr>Roboto</vt:lpstr>
      <vt:lpstr>Symbol</vt:lpstr>
      <vt:lpstr>Times New Roman</vt:lpstr>
      <vt:lpstr>Wingdings</vt:lpstr>
      <vt:lpstr>Theme1</vt:lpstr>
      <vt:lpstr>Custom Design</vt:lpstr>
      <vt:lpstr> Studijų kryptis – menai. Ką svarbu žinoti konsultuojant mokinius?  </vt:lpstr>
      <vt:lpstr>Trumpai apie VIKO</vt:lpstr>
      <vt:lpstr>PowerPoint Presentation</vt:lpstr>
      <vt:lpstr>Skaičiai</vt:lpstr>
      <vt:lpstr>Praktinis mokymas</vt:lpstr>
      <vt:lpstr>Partnerystės</vt:lpstr>
      <vt:lpstr>Vilniaus kolegijos menų studijos</vt:lpstr>
      <vt:lpstr>Mados dizainas</vt:lpstr>
      <vt:lpstr>Įvaizdžio dizainas</vt:lpstr>
      <vt:lpstr>Į Įvaizdžio dizaino ir Mados dizaino studijų programas</vt:lpstr>
      <vt:lpstr>Populiarioji muzika</vt:lpstr>
      <vt:lpstr>į Populiariosios muzikos studijų programą</vt:lpstr>
      <vt:lpstr>Muzikinis teatras</vt:lpstr>
      <vt:lpstr>į Muzikinio teatro studijų programą</vt:lpstr>
      <vt:lpstr>Interjero dizainas</vt:lpstr>
      <vt:lpstr>Grafinis dizainas</vt:lpstr>
      <vt:lpstr>į Grafinio dizaino ir Interjero dizaino studijų programas</vt:lpstr>
      <vt:lpstr>Fotografijos technologija</vt:lpstr>
      <vt:lpstr>Stojamasis egzaminas</vt:lpstr>
      <vt:lpstr>Multimedijos dizainas</vt:lpstr>
      <vt:lpstr>Į Multimedijos dizainą</vt:lpstr>
      <vt:lpstr>Stojamojo konkursinio balo skaičiavimas</vt:lpstr>
      <vt:lpstr>Stojamieji egzaminai / Pagrindinė egzaminų sesija</vt:lpstr>
      <vt:lpstr>Tarptautiškumo ir Erasmus+ galimybės</vt:lpstr>
      <vt:lpstr>Studentų mokymosi ir laisvalaikio galimybės</vt:lpstr>
      <vt:lpstr>Vilniaus kolegiją studentai renkasi </vt:lpstr>
      <vt:lpstr>Lauksime jūsų Vilniaus kolegijoje (VIKO)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Nelė Šimoliūnė</dc:creator>
  <cp:lastModifiedBy>Laimutė Semėnienė</cp:lastModifiedBy>
  <cp:revision>1076</cp:revision>
  <dcterms:created xsi:type="dcterms:W3CDTF">2022-11-07T18:51:17Z</dcterms:created>
  <dcterms:modified xsi:type="dcterms:W3CDTF">2025-05-22T12:11:43Z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0x010100326DD091221D5C4EAC6584247111B8E7</vt:lpwstr>
  </property>
</Properties>
</file>